
<file path=[Content_Types].xml><?xml version="1.0" encoding="utf-8"?>
<Types xmlns="http://schemas.openxmlformats.org/package/2006/content-types">
  <Default Extension="emf" ContentType="image/x-emf"/>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handoutMasterIdLst>
    <p:handoutMasterId r:id="rId12"/>
  </p:handoutMasterIdLst>
  <p:sldIdLst>
    <p:sldId id="256" r:id="rId2"/>
    <p:sldId id="637" r:id="rId3"/>
    <p:sldId id="643" r:id="rId4"/>
    <p:sldId id="642" r:id="rId5"/>
    <p:sldId id="647" r:id="rId6"/>
    <p:sldId id="645" r:id="rId7"/>
    <p:sldId id="646" r:id="rId8"/>
    <p:sldId id="644" r:id="rId9"/>
    <p:sldId id="631" r:id="rId10"/>
  </p:sldIdLst>
  <p:sldSz cx="9144000" cy="6858000" type="screen4x3"/>
  <p:notesSz cx="6797675" cy="9926638"/>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4D193D"/>
    <a:srgbClr val="8E1272"/>
    <a:srgbClr val="009288"/>
    <a:srgbClr val="591B47"/>
    <a:srgbClr val="DE371C"/>
    <a:srgbClr val="911C75"/>
    <a:srgbClr val="5D244C"/>
    <a:srgbClr val="86A224"/>
    <a:srgbClr val="EB7706"/>
    <a:srgbClr val="0092C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7" d="100"/>
          <a:sy n="97" d="100"/>
        </p:scale>
        <p:origin x="384"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80" d="100"/>
          <a:sy n="80" d="100"/>
        </p:scale>
        <p:origin x="2082" y="3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403E9D-94DC-4378-A47A-412B3BB8A27D}" type="doc">
      <dgm:prSet loTypeId="urn:microsoft.com/office/officeart/2005/8/layout/pyramid2" loCatId="pyramid" qsTypeId="urn:microsoft.com/office/officeart/2005/8/quickstyle/simple1" qsCatId="simple" csTypeId="urn:microsoft.com/office/officeart/2005/8/colors/colorful1" csCatId="colorful" phldr="1"/>
      <dgm:spPr/>
      <dgm:t>
        <a:bodyPr/>
        <a:lstStyle/>
        <a:p>
          <a:endParaRPr lang="fr-FR"/>
        </a:p>
      </dgm:t>
    </dgm:pt>
    <dgm:pt modelId="{210CA511-58FA-4DE1-8F91-B2BF2F26F115}">
      <dgm:prSet custT="1"/>
      <dgm:spPr/>
      <dgm:t>
        <a:bodyPr/>
        <a:lstStyle/>
        <a:p>
          <a:pPr algn="just"/>
          <a:r>
            <a:rPr lang="fr-FR" sz="1600" dirty="0"/>
            <a:t>Outre l'emploi direct de travailleurs handicapés et le versement d'une contribution financière, les employeurs disposent de 3 modalités pour valoriser leurs actions à destination de leurs bénéficiaires de l’obligation d’emploi.</a:t>
          </a:r>
          <a:endParaRPr lang="fr-FR" sz="1600" b="1" dirty="0"/>
        </a:p>
      </dgm:t>
    </dgm:pt>
    <dgm:pt modelId="{1494877C-3F6A-4BE1-B234-228FE29BB231}" type="parTrans" cxnId="{A3715952-37A4-45C7-ABC6-7AF62C7B4BF8}">
      <dgm:prSet/>
      <dgm:spPr/>
      <dgm:t>
        <a:bodyPr/>
        <a:lstStyle/>
        <a:p>
          <a:endParaRPr lang="fr-FR"/>
        </a:p>
      </dgm:t>
    </dgm:pt>
    <dgm:pt modelId="{40318828-7E3A-44E6-A909-9CDA43C54938}" type="sibTrans" cxnId="{A3715952-37A4-45C7-ABC6-7AF62C7B4BF8}">
      <dgm:prSet/>
      <dgm:spPr/>
      <dgm:t>
        <a:bodyPr/>
        <a:lstStyle/>
        <a:p>
          <a:endParaRPr lang="fr-FR"/>
        </a:p>
      </dgm:t>
    </dgm:pt>
    <dgm:pt modelId="{4CA4C0E1-4BEF-4EA7-B88E-D98861892837}">
      <dgm:prSet custT="1"/>
      <dgm:spPr/>
      <dgm:t>
        <a:bodyPr/>
        <a:lstStyle/>
        <a:p>
          <a:pPr algn="just"/>
          <a:r>
            <a:rPr lang="fr-FR" sz="1600" dirty="0"/>
            <a:t>Les rémunérations d’un agent handicapé ne sont pas déductibles.</a:t>
          </a:r>
          <a:endParaRPr lang="fr-FR" sz="1900" dirty="0"/>
        </a:p>
      </dgm:t>
    </dgm:pt>
    <dgm:pt modelId="{87EF9FAA-BCA0-422F-B8F6-A303FFBDA593}" type="parTrans" cxnId="{454C6580-4C3E-459D-88B7-922E0F6A458E}">
      <dgm:prSet/>
      <dgm:spPr/>
      <dgm:t>
        <a:bodyPr/>
        <a:lstStyle/>
        <a:p>
          <a:endParaRPr lang="fr-FR"/>
        </a:p>
      </dgm:t>
    </dgm:pt>
    <dgm:pt modelId="{E4B6024D-CE13-4DB8-9AE3-0545B5F5AACC}" type="sibTrans" cxnId="{454C6580-4C3E-459D-88B7-922E0F6A458E}">
      <dgm:prSet/>
      <dgm:spPr/>
      <dgm:t>
        <a:bodyPr/>
        <a:lstStyle/>
        <a:p>
          <a:endParaRPr lang="fr-FR"/>
        </a:p>
      </dgm:t>
    </dgm:pt>
    <dgm:pt modelId="{A11EF5E2-DA52-46A0-8CE6-D5EE800F9E7C}">
      <dgm:prSet custT="1"/>
      <dgm:spPr/>
      <dgm:t>
        <a:bodyPr/>
        <a:lstStyle/>
        <a:p>
          <a:pPr algn="just"/>
          <a:r>
            <a:rPr lang="fr-FR" sz="1600" dirty="0"/>
            <a:t>La date de prise en compte de la dépense est celle du </a:t>
          </a:r>
          <a:r>
            <a:rPr lang="fr-FR" sz="1600" u="sng" dirty="0"/>
            <a:t>paiement de la facture</a:t>
          </a:r>
          <a:r>
            <a:rPr lang="fr-FR" sz="1600" u="none" dirty="0"/>
            <a:t>. Celle-ci doit avoir été acquittée </a:t>
          </a:r>
          <a:r>
            <a:rPr lang="fr-FR" sz="1600" b="1" dirty="0"/>
            <a:t>entre le 1</a:t>
          </a:r>
          <a:r>
            <a:rPr lang="fr-FR" sz="1600" b="1" baseline="30000" dirty="0"/>
            <a:t>er</a:t>
          </a:r>
          <a:r>
            <a:rPr lang="fr-FR" sz="1600" b="1" dirty="0"/>
            <a:t> janvier et le 31 décembre de l’année N-1</a:t>
          </a:r>
          <a:r>
            <a:rPr lang="fr-FR" sz="1600" dirty="0"/>
            <a:t>.</a:t>
          </a:r>
        </a:p>
        <a:p>
          <a:pPr algn="just"/>
          <a:r>
            <a:rPr lang="fr-FR" sz="1600" b="0" dirty="0"/>
            <a:t>Vous déclarez le </a:t>
          </a:r>
          <a:r>
            <a:rPr lang="fr-FR" sz="1600" b="1" dirty="0"/>
            <a:t>montant HT </a:t>
          </a:r>
          <a:r>
            <a:rPr lang="fr-FR" sz="1600" b="0" dirty="0"/>
            <a:t>de vos factures.</a:t>
          </a:r>
        </a:p>
      </dgm:t>
    </dgm:pt>
    <dgm:pt modelId="{5C8E4CE6-AF25-4F20-8427-A0E4CF27796F}" type="parTrans" cxnId="{13CCB219-ABEF-4CE8-A54E-4BE5138A5C52}">
      <dgm:prSet/>
      <dgm:spPr/>
      <dgm:t>
        <a:bodyPr/>
        <a:lstStyle/>
        <a:p>
          <a:endParaRPr lang="fr-FR"/>
        </a:p>
      </dgm:t>
    </dgm:pt>
    <dgm:pt modelId="{52AB5311-81F1-4614-A852-552646E065B9}" type="sibTrans" cxnId="{13CCB219-ABEF-4CE8-A54E-4BE5138A5C52}">
      <dgm:prSet/>
      <dgm:spPr/>
      <dgm:t>
        <a:bodyPr/>
        <a:lstStyle/>
        <a:p>
          <a:endParaRPr lang="fr-FR"/>
        </a:p>
      </dgm:t>
    </dgm:pt>
    <dgm:pt modelId="{E1C04890-E958-4FC3-B278-57304BC1DA74}" type="pres">
      <dgm:prSet presAssocID="{2B403E9D-94DC-4378-A47A-412B3BB8A27D}" presName="compositeShape" presStyleCnt="0">
        <dgm:presLayoutVars>
          <dgm:dir/>
          <dgm:resizeHandles/>
        </dgm:presLayoutVars>
      </dgm:prSet>
      <dgm:spPr/>
    </dgm:pt>
    <dgm:pt modelId="{DA589B0A-041B-4997-972F-B49CE92B330A}" type="pres">
      <dgm:prSet presAssocID="{2B403E9D-94DC-4378-A47A-412B3BB8A27D}" presName="pyramid" presStyleLbl="node1" presStyleIdx="0" presStyleCnt="1"/>
      <dgm:spPr/>
    </dgm:pt>
    <dgm:pt modelId="{435AED7B-3BB8-4E3E-AC90-00AF0555ECE3}" type="pres">
      <dgm:prSet presAssocID="{2B403E9D-94DC-4378-A47A-412B3BB8A27D}" presName="theList" presStyleCnt="0"/>
      <dgm:spPr/>
    </dgm:pt>
    <dgm:pt modelId="{1032326D-418B-4E25-ADFE-746B5BF14617}" type="pres">
      <dgm:prSet presAssocID="{210CA511-58FA-4DE1-8F91-B2BF2F26F115}" presName="aNode" presStyleLbl="fgAcc1" presStyleIdx="0" presStyleCnt="3" custScaleX="141054" custScaleY="124715">
        <dgm:presLayoutVars>
          <dgm:bulletEnabled val="1"/>
        </dgm:presLayoutVars>
      </dgm:prSet>
      <dgm:spPr/>
    </dgm:pt>
    <dgm:pt modelId="{2EB0BEE8-D2F7-4ACF-BBC3-16FF6BC470DB}" type="pres">
      <dgm:prSet presAssocID="{210CA511-58FA-4DE1-8F91-B2BF2F26F115}" presName="aSpace" presStyleCnt="0"/>
      <dgm:spPr/>
    </dgm:pt>
    <dgm:pt modelId="{A13D4E1B-9510-4BAC-A49F-E9FF0FFDF0C6}" type="pres">
      <dgm:prSet presAssocID="{A11EF5E2-DA52-46A0-8CE6-D5EE800F9E7C}" presName="aNode" presStyleLbl="fgAcc1" presStyleIdx="1" presStyleCnt="3" custScaleX="140255">
        <dgm:presLayoutVars>
          <dgm:bulletEnabled val="1"/>
        </dgm:presLayoutVars>
      </dgm:prSet>
      <dgm:spPr/>
    </dgm:pt>
    <dgm:pt modelId="{8DD5BBB6-06E5-48C1-8F71-16331A72F1D1}" type="pres">
      <dgm:prSet presAssocID="{A11EF5E2-DA52-46A0-8CE6-D5EE800F9E7C}" presName="aSpace" presStyleCnt="0"/>
      <dgm:spPr/>
    </dgm:pt>
    <dgm:pt modelId="{67D335FE-E053-4200-B95C-8A88D17CAF1F}" type="pres">
      <dgm:prSet presAssocID="{4CA4C0E1-4BEF-4EA7-B88E-D98861892837}" presName="aNode" presStyleLbl="fgAcc1" presStyleIdx="2" presStyleCnt="3" custScaleX="138352" custScaleY="47835" custLinFactNeighborX="-323" custLinFactNeighborY="66915">
        <dgm:presLayoutVars>
          <dgm:bulletEnabled val="1"/>
        </dgm:presLayoutVars>
      </dgm:prSet>
      <dgm:spPr/>
    </dgm:pt>
    <dgm:pt modelId="{013D90AF-FD4D-44D2-83E4-2CACBDCD7BD5}" type="pres">
      <dgm:prSet presAssocID="{4CA4C0E1-4BEF-4EA7-B88E-D98861892837}" presName="aSpace" presStyleCnt="0"/>
      <dgm:spPr/>
    </dgm:pt>
  </dgm:ptLst>
  <dgm:cxnLst>
    <dgm:cxn modelId="{13CCB219-ABEF-4CE8-A54E-4BE5138A5C52}" srcId="{2B403E9D-94DC-4378-A47A-412B3BB8A27D}" destId="{A11EF5E2-DA52-46A0-8CE6-D5EE800F9E7C}" srcOrd="1" destOrd="0" parTransId="{5C8E4CE6-AF25-4F20-8427-A0E4CF27796F}" sibTransId="{52AB5311-81F1-4614-A852-552646E065B9}"/>
    <dgm:cxn modelId="{3A5BFA34-C708-4ACF-B5BE-26A083994B3B}" type="presOf" srcId="{4CA4C0E1-4BEF-4EA7-B88E-D98861892837}" destId="{67D335FE-E053-4200-B95C-8A88D17CAF1F}" srcOrd="0" destOrd="0" presId="urn:microsoft.com/office/officeart/2005/8/layout/pyramid2"/>
    <dgm:cxn modelId="{FCAACB63-8C35-48C3-84C8-85F57EECF254}" type="presOf" srcId="{210CA511-58FA-4DE1-8F91-B2BF2F26F115}" destId="{1032326D-418B-4E25-ADFE-746B5BF14617}" srcOrd="0" destOrd="0" presId="urn:microsoft.com/office/officeart/2005/8/layout/pyramid2"/>
    <dgm:cxn modelId="{A7F8AA46-D87E-4AB0-801D-D8D73D3369A7}" type="presOf" srcId="{2B403E9D-94DC-4378-A47A-412B3BB8A27D}" destId="{E1C04890-E958-4FC3-B278-57304BC1DA74}" srcOrd="0" destOrd="0" presId="urn:microsoft.com/office/officeart/2005/8/layout/pyramid2"/>
    <dgm:cxn modelId="{A3715952-37A4-45C7-ABC6-7AF62C7B4BF8}" srcId="{2B403E9D-94DC-4378-A47A-412B3BB8A27D}" destId="{210CA511-58FA-4DE1-8F91-B2BF2F26F115}" srcOrd="0" destOrd="0" parTransId="{1494877C-3F6A-4BE1-B234-228FE29BB231}" sibTransId="{40318828-7E3A-44E6-A909-9CDA43C54938}"/>
    <dgm:cxn modelId="{F45B6C58-8807-4529-ACC1-5F1CFB1EBA5E}" type="presOf" srcId="{A11EF5E2-DA52-46A0-8CE6-D5EE800F9E7C}" destId="{A13D4E1B-9510-4BAC-A49F-E9FF0FFDF0C6}" srcOrd="0" destOrd="0" presId="urn:microsoft.com/office/officeart/2005/8/layout/pyramid2"/>
    <dgm:cxn modelId="{454C6580-4C3E-459D-88B7-922E0F6A458E}" srcId="{2B403E9D-94DC-4378-A47A-412B3BB8A27D}" destId="{4CA4C0E1-4BEF-4EA7-B88E-D98861892837}" srcOrd="2" destOrd="0" parTransId="{87EF9FAA-BCA0-422F-B8F6-A303FFBDA593}" sibTransId="{E4B6024D-CE13-4DB8-9AE3-0545B5F5AACC}"/>
    <dgm:cxn modelId="{7FBD938C-BF9E-4535-82EA-E3408161CBCE}" type="presParOf" srcId="{E1C04890-E958-4FC3-B278-57304BC1DA74}" destId="{DA589B0A-041B-4997-972F-B49CE92B330A}" srcOrd="0" destOrd="0" presId="urn:microsoft.com/office/officeart/2005/8/layout/pyramid2"/>
    <dgm:cxn modelId="{AF82ED7F-D059-4216-A680-686D3250087D}" type="presParOf" srcId="{E1C04890-E958-4FC3-B278-57304BC1DA74}" destId="{435AED7B-3BB8-4E3E-AC90-00AF0555ECE3}" srcOrd="1" destOrd="0" presId="urn:microsoft.com/office/officeart/2005/8/layout/pyramid2"/>
    <dgm:cxn modelId="{804FAA1E-FE6D-4F2A-8FC6-C6DB03D09916}" type="presParOf" srcId="{435AED7B-3BB8-4E3E-AC90-00AF0555ECE3}" destId="{1032326D-418B-4E25-ADFE-746B5BF14617}" srcOrd="0" destOrd="0" presId="urn:microsoft.com/office/officeart/2005/8/layout/pyramid2"/>
    <dgm:cxn modelId="{C904C525-9F2F-4991-9053-BC1535C1166D}" type="presParOf" srcId="{435AED7B-3BB8-4E3E-AC90-00AF0555ECE3}" destId="{2EB0BEE8-D2F7-4ACF-BBC3-16FF6BC470DB}" srcOrd="1" destOrd="0" presId="urn:microsoft.com/office/officeart/2005/8/layout/pyramid2"/>
    <dgm:cxn modelId="{A4B6CD32-1C59-4BC9-B9D4-41F608064065}" type="presParOf" srcId="{435AED7B-3BB8-4E3E-AC90-00AF0555ECE3}" destId="{A13D4E1B-9510-4BAC-A49F-E9FF0FFDF0C6}" srcOrd="2" destOrd="0" presId="urn:microsoft.com/office/officeart/2005/8/layout/pyramid2"/>
    <dgm:cxn modelId="{A780B991-D000-4157-A020-4BB5753E7504}" type="presParOf" srcId="{435AED7B-3BB8-4E3E-AC90-00AF0555ECE3}" destId="{8DD5BBB6-06E5-48C1-8F71-16331A72F1D1}" srcOrd="3" destOrd="0" presId="urn:microsoft.com/office/officeart/2005/8/layout/pyramid2"/>
    <dgm:cxn modelId="{1199603D-94A3-488B-B571-9170C4722209}" type="presParOf" srcId="{435AED7B-3BB8-4E3E-AC90-00AF0555ECE3}" destId="{67D335FE-E053-4200-B95C-8A88D17CAF1F}" srcOrd="4" destOrd="0" presId="urn:microsoft.com/office/officeart/2005/8/layout/pyramid2"/>
    <dgm:cxn modelId="{17F943D2-2E0D-449D-BE8B-54BA3A4AED0B}" type="presParOf" srcId="{435AED7B-3BB8-4E3E-AC90-00AF0555ECE3}" destId="{013D90AF-FD4D-44D2-83E4-2CACBDCD7BD5}" srcOrd="5" destOrd="0" presId="urn:microsoft.com/office/officeart/2005/8/layout/pyramid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CE6845-60D9-4C65-B2F2-2DBDC352EE9C}" type="doc">
      <dgm:prSet loTypeId="urn:microsoft.com/office/officeart/2005/8/layout/hList6" loCatId="list" qsTypeId="urn:microsoft.com/office/officeart/2005/8/quickstyle/simple1" qsCatId="simple" csTypeId="urn:microsoft.com/office/officeart/2005/8/colors/colorful2" csCatId="colorful" phldr="1"/>
      <dgm:spPr/>
      <dgm:t>
        <a:bodyPr/>
        <a:lstStyle/>
        <a:p>
          <a:endParaRPr lang="fr-FR"/>
        </a:p>
      </dgm:t>
    </dgm:pt>
    <dgm:pt modelId="{4CC3B436-B0BA-4B15-8427-E58785965D74}">
      <dgm:prSet/>
      <dgm:spPr/>
      <dgm:t>
        <a:bodyPr/>
        <a:lstStyle/>
        <a:p>
          <a:r>
            <a:rPr lang="fr-FR" dirty="0"/>
            <a:t>1 - Contrat de fourniture, de sous-traitance ou de prestations de service avec des entreprises adaptées, des établissements ou services d’aide par le travail ou avec des travailleurs indépendants handicapés</a:t>
          </a:r>
        </a:p>
      </dgm:t>
    </dgm:pt>
    <dgm:pt modelId="{FCDE1969-40E7-49C4-88DA-CC34988CF813}" type="parTrans" cxnId="{59AF3F77-A5AA-4010-B076-F3F9FEA1EF5A}">
      <dgm:prSet/>
      <dgm:spPr/>
      <dgm:t>
        <a:bodyPr/>
        <a:lstStyle/>
        <a:p>
          <a:endParaRPr lang="fr-FR"/>
        </a:p>
      </dgm:t>
    </dgm:pt>
    <dgm:pt modelId="{6C387049-157D-49EB-9221-E14345523DE0}" type="sibTrans" cxnId="{59AF3F77-A5AA-4010-B076-F3F9FEA1EF5A}">
      <dgm:prSet/>
      <dgm:spPr/>
      <dgm:t>
        <a:bodyPr/>
        <a:lstStyle/>
        <a:p>
          <a:endParaRPr lang="fr-FR"/>
        </a:p>
      </dgm:t>
    </dgm:pt>
    <dgm:pt modelId="{6312BF8F-22F5-4C5E-AA33-8AF5F1583790}">
      <dgm:prSet/>
      <dgm:spPr/>
      <dgm:t>
        <a:bodyPr/>
        <a:lstStyle/>
        <a:p>
          <a:r>
            <a:rPr lang="fr-FR" dirty="0"/>
            <a:t>2 - Dépenses déductibles affectées à des mesures adoptées en vue de faciliter l’accueil, l’insertion ou le maintien dans l’emploi des personnes handicapées</a:t>
          </a:r>
        </a:p>
      </dgm:t>
    </dgm:pt>
    <dgm:pt modelId="{69032096-A653-4448-BC0E-EBC61ABAB9FA}" type="parTrans" cxnId="{A022D5C8-76D7-41D7-82D7-547819A3FB82}">
      <dgm:prSet/>
      <dgm:spPr/>
      <dgm:t>
        <a:bodyPr/>
        <a:lstStyle/>
        <a:p>
          <a:endParaRPr lang="fr-FR"/>
        </a:p>
      </dgm:t>
    </dgm:pt>
    <dgm:pt modelId="{EAE3D8B9-7EF3-4E46-8FB8-3D461D0ACD66}" type="sibTrans" cxnId="{A022D5C8-76D7-41D7-82D7-547819A3FB82}">
      <dgm:prSet/>
      <dgm:spPr/>
      <dgm:t>
        <a:bodyPr/>
        <a:lstStyle/>
        <a:p>
          <a:endParaRPr lang="fr-FR"/>
        </a:p>
      </dgm:t>
    </dgm:pt>
    <dgm:pt modelId="{27A1D5B3-2118-4974-B812-7347A99E6FBC}">
      <dgm:prSet/>
      <dgm:spPr/>
      <dgm:t>
        <a:bodyPr/>
        <a:lstStyle/>
        <a:p>
          <a:r>
            <a:rPr lang="fr-FR" dirty="0"/>
            <a:t>3 - Dépenses consacrées à la rémunération des personnels affectés à des missions d’aide à l’accueil, à l’intégration et à l’accompagnement des élèves ou étudiants.</a:t>
          </a:r>
        </a:p>
      </dgm:t>
    </dgm:pt>
    <dgm:pt modelId="{969CAF02-53C9-4B5E-913A-051267C0F1DF}" type="parTrans" cxnId="{6D5E3FE4-E53B-4E76-8153-DBEA94150B0C}">
      <dgm:prSet/>
      <dgm:spPr/>
      <dgm:t>
        <a:bodyPr/>
        <a:lstStyle/>
        <a:p>
          <a:endParaRPr lang="fr-FR"/>
        </a:p>
      </dgm:t>
    </dgm:pt>
    <dgm:pt modelId="{4FECF4AC-283F-4C96-915B-AD00FADA88E4}" type="sibTrans" cxnId="{6D5E3FE4-E53B-4E76-8153-DBEA94150B0C}">
      <dgm:prSet/>
      <dgm:spPr/>
      <dgm:t>
        <a:bodyPr/>
        <a:lstStyle/>
        <a:p>
          <a:endParaRPr lang="fr-FR"/>
        </a:p>
      </dgm:t>
    </dgm:pt>
    <dgm:pt modelId="{5035A03E-9B89-45C1-9470-FECECA1230EB}" type="pres">
      <dgm:prSet presAssocID="{6CCE6845-60D9-4C65-B2F2-2DBDC352EE9C}" presName="Name0" presStyleCnt="0">
        <dgm:presLayoutVars>
          <dgm:dir/>
          <dgm:resizeHandles val="exact"/>
        </dgm:presLayoutVars>
      </dgm:prSet>
      <dgm:spPr/>
    </dgm:pt>
    <dgm:pt modelId="{7B2FA21B-72A4-4C89-A3A0-660CEC4A26DE}" type="pres">
      <dgm:prSet presAssocID="{4CC3B436-B0BA-4B15-8427-E58785965D74}" presName="node" presStyleLbl="node1" presStyleIdx="0" presStyleCnt="3">
        <dgm:presLayoutVars>
          <dgm:bulletEnabled val="1"/>
        </dgm:presLayoutVars>
      </dgm:prSet>
      <dgm:spPr/>
    </dgm:pt>
    <dgm:pt modelId="{C76FB84C-A5FB-40F3-A6EA-907AED78E9DD}" type="pres">
      <dgm:prSet presAssocID="{6C387049-157D-49EB-9221-E14345523DE0}" presName="sibTrans" presStyleCnt="0"/>
      <dgm:spPr/>
    </dgm:pt>
    <dgm:pt modelId="{E4D825C8-6905-49CA-90FC-471C7B303993}" type="pres">
      <dgm:prSet presAssocID="{6312BF8F-22F5-4C5E-AA33-8AF5F1583790}" presName="node" presStyleLbl="node1" presStyleIdx="1" presStyleCnt="3">
        <dgm:presLayoutVars>
          <dgm:bulletEnabled val="1"/>
        </dgm:presLayoutVars>
      </dgm:prSet>
      <dgm:spPr/>
    </dgm:pt>
    <dgm:pt modelId="{6789896E-AE0C-47B5-9403-2169FCD35E60}" type="pres">
      <dgm:prSet presAssocID="{EAE3D8B9-7EF3-4E46-8FB8-3D461D0ACD66}" presName="sibTrans" presStyleCnt="0"/>
      <dgm:spPr/>
    </dgm:pt>
    <dgm:pt modelId="{E47C5D79-5AE2-4ACA-B4EF-1B0E8FF18E97}" type="pres">
      <dgm:prSet presAssocID="{27A1D5B3-2118-4974-B812-7347A99E6FBC}" presName="node" presStyleLbl="node1" presStyleIdx="2" presStyleCnt="3">
        <dgm:presLayoutVars>
          <dgm:bulletEnabled val="1"/>
        </dgm:presLayoutVars>
      </dgm:prSet>
      <dgm:spPr/>
    </dgm:pt>
  </dgm:ptLst>
  <dgm:cxnLst>
    <dgm:cxn modelId="{97CE0F18-85C6-48A6-BC08-C288B2DFDAA6}" type="presOf" srcId="{27A1D5B3-2118-4974-B812-7347A99E6FBC}" destId="{E47C5D79-5AE2-4ACA-B4EF-1B0E8FF18E97}" srcOrd="0" destOrd="0" presId="urn:microsoft.com/office/officeart/2005/8/layout/hList6"/>
    <dgm:cxn modelId="{2FD94F31-F370-4584-A4A0-6407D095DC52}" type="presOf" srcId="{4CC3B436-B0BA-4B15-8427-E58785965D74}" destId="{7B2FA21B-72A4-4C89-A3A0-660CEC4A26DE}" srcOrd="0" destOrd="0" presId="urn:microsoft.com/office/officeart/2005/8/layout/hList6"/>
    <dgm:cxn modelId="{0856625F-CD6A-4F17-A63B-35905E92800E}" type="presOf" srcId="{6312BF8F-22F5-4C5E-AA33-8AF5F1583790}" destId="{E4D825C8-6905-49CA-90FC-471C7B303993}" srcOrd="0" destOrd="0" presId="urn:microsoft.com/office/officeart/2005/8/layout/hList6"/>
    <dgm:cxn modelId="{D384E150-2C73-422E-B0FC-4F036BDAEAC0}" type="presOf" srcId="{6CCE6845-60D9-4C65-B2F2-2DBDC352EE9C}" destId="{5035A03E-9B89-45C1-9470-FECECA1230EB}" srcOrd="0" destOrd="0" presId="urn:microsoft.com/office/officeart/2005/8/layout/hList6"/>
    <dgm:cxn modelId="{59AF3F77-A5AA-4010-B076-F3F9FEA1EF5A}" srcId="{6CCE6845-60D9-4C65-B2F2-2DBDC352EE9C}" destId="{4CC3B436-B0BA-4B15-8427-E58785965D74}" srcOrd="0" destOrd="0" parTransId="{FCDE1969-40E7-49C4-88DA-CC34988CF813}" sibTransId="{6C387049-157D-49EB-9221-E14345523DE0}"/>
    <dgm:cxn modelId="{A022D5C8-76D7-41D7-82D7-547819A3FB82}" srcId="{6CCE6845-60D9-4C65-B2F2-2DBDC352EE9C}" destId="{6312BF8F-22F5-4C5E-AA33-8AF5F1583790}" srcOrd="1" destOrd="0" parTransId="{69032096-A653-4448-BC0E-EBC61ABAB9FA}" sibTransId="{EAE3D8B9-7EF3-4E46-8FB8-3D461D0ACD66}"/>
    <dgm:cxn modelId="{6D5E3FE4-E53B-4E76-8153-DBEA94150B0C}" srcId="{6CCE6845-60D9-4C65-B2F2-2DBDC352EE9C}" destId="{27A1D5B3-2118-4974-B812-7347A99E6FBC}" srcOrd="2" destOrd="0" parTransId="{969CAF02-53C9-4B5E-913A-051267C0F1DF}" sibTransId="{4FECF4AC-283F-4C96-915B-AD00FADA88E4}"/>
    <dgm:cxn modelId="{6948F0BF-82D1-4502-8BC6-F6847867A60B}" type="presParOf" srcId="{5035A03E-9B89-45C1-9470-FECECA1230EB}" destId="{7B2FA21B-72A4-4C89-A3A0-660CEC4A26DE}" srcOrd="0" destOrd="0" presId="urn:microsoft.com/office/officeart/2005/8/layout/hList6"/>
    <dgm:cxn modelId="{1B4076EE-3AE5-4B89-8ABB-D25342821652}" type="presParOf" srcId="{5035A03E-9B89-45C1-9470-FECECA1230EB}" destId="{C76FB84C-A5FB-40F3-A6EA-907AED78E9DD}" srcOrd="1" destOrd="0" presId="urn:microsoft.com/office/officeart/2005/8/layout/hList6"/>
    <dgm:cxn modelId="{9FC0DB7C-8A76-4C29-81CF-C48AD682B5D6}" type="presParOf" srcId="{5035A03E-9B89-45C1-9470-FECECA1230EB}" destId="{E4D825C8-6905-49CA-90FC-471C7B303993}" srcOrd="2" destOrd="0" presId="urn:microsoft.com/office/officeart/2005/8/layout/hList6"/>
    <dgm:cxn modelId="{CD3ACCEA-72E8-480D-A862-BFAA6CDCAA29}" type="presParOf" srcId="{5035A03E-9B89-45C1-9470-FECECA1230EB}" destId="{6789896E-AE0C-47B5-9403-2169FCD35E60}" srcOrd="3" destOrd="0" presId="urn:microsoft.com/office/officeart/2005/8/layout/hList6"/>
    <dgm:cxn modelId="{64496046-1ED4-41D0-A122-08E1676D885C}" type="presParOf" srcId="{5035A03E-9B89-45C1-9470-FECECA1230EB}" destId="{E47C5D79-5AE2-4ACA-B4EF-1B0E8FF18E97}" srcOrd="4" destOrd="0" presId="urn:microsoft.com/office/officeart/2005/8/layout/hList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F819FA8-D335-4057-80E9-30442C33E84A}" type="doc">
      <dgm:prSet loTypeId="urn:microsoft.com/office/officeart/2005/8/layout/pyramid2" loCatId="pyramid" qsTypeId="urn:microsoft.com/office/officeart/2005/8/quickstyle/simple1" qsCatId="simple" csTypeId="urn:microsoft.com/office/officeart/2005/8/colors/colorful1" csCatId="colorful" phldr="1"/>
      <dgm:spPr/>
      <dgm:t>
        <a:bodyPr/>
        <a:lstStyle/>
        <a:p>
          <a:endParaRPr lang="fr-FR"/>
        </a:p>
      </dgm:t>
    </dgm:pt>
    <dgm:pt modelId="{5D20B732-68CD-49D1-BB04-3563E1126610}">
      <dgm:prSet custT="1"/>
      <dgm:spPr/>
      <dgm:t>
        <a:bodyPr/>
        <a:lstStyle/>
        <a:p>
          <a:pPr algn="just"/>
          <a:r>
            <a:rPr lang="fr-FR" sz="1600" dirty="0"/>
            <a:t>Vous pouvez déduire du montant de votre contribution annuelle, le montant des dépenses afférentes à la passation de contrats de fourniture, de sous-traitance ou de prestations de services avec des entreprises adaptées, des établissements ou services d'aide par le travail ou avec des travailleurs indépendants handicapés.</a:t>
          </a:r>
        </a:p>
      </dgm:t>
    </dgm:pt>
    <dgm:pt modelId="{E0522FEF-B4FB-4DA6-ABF8-E050B7CB3DAB}" type="parTrans" cxnId="{CE1FE096-5657-4528-9950-749AF92EA86F}">
      <dgm:prSet/>
      <dgm:spPr/>
      <dgm:t>
        <a:bodyPr/>
        <a:lstStyle/>
        <a:p>
          <a:endParaRPr lang="fr-FR"/>
        </a:p>
      </dgm:t>
    </dgm:pt>
    <dgm:pt modelId="{B599AF0E-46B2-407D-8028-60CBDF956257}" type="sibTrans" cxnId="{CE1FE096-5657-4528-9950-749AF92EA86F}">
      <dgm:prSet/>
      <dgm:spPr/>
      <dgm:t>
        <a:bodyPr/>
        <a:lstStyle/>
        <a:p>
          <a:endParaRPr lang="fr-FR"/>
        </a:p>
      </dgm:t>
    </dgm:pt>
    <dgm:pt modelId="{4AC2376D-9797-4B84-B84E-99BDD32611C0}">
      <dgm:prSet custT="1"/>
      <dgm:spPr/>
      <dgm:t>
        <a:bodyPr/>
        <a:lstStyle/>
        <a:p>
          <a:pPr algn="just"/>
          <a:r>
            <a:rPr lang="fr-FR" sz="1600" dirty="0"/>
            <a:t>Vous déclarez le montant 4 indiqué dans votre attestation annuelle. Ce montant correspond à la somme que vous pouvez valoriser dans le cadre de la déduction avant plafonnement.</a:t>
          </a:r>
        </a:p>
      </dgm:t>
    </dgm:pt>
    <dgm:pt modelId="{48B76CC0-29B9-4F43-9DCB-9CD86DE74F6B}" type="parTrans" cxnId="{7BCA65F6-6C80-4FDD-899A-EF4C7A747125}">
      <dgm:prSet/>
      <dgm:spPr/>
      <dgm:t>
        <a:bodyPr/>
        <a:lstStyle/>
        <a:p>
          <a:endParaRPr lang="fr-FR"/>
        </a:p>
      </dgm:t>
    </dgm:pt>
    <dgm:pt modelId="{5B99E820-C61E-4EB2-AC67-9DCF10062A30}" type="sibTrans" cxnId="{7BCA65F6-6C80-4FDD-899A-EF4C7A747125}">
      <dgm:prSet/>
      <dgm:spPr/>
      <dgm:t>
        <a:bodyPr/>
        <a:lstStyle/>
        <a:p>
          <a:endParaRPr lang="fr-FR"/>
        </a:p>
      </dgm:t>
    </dgm:pt>
    <dgm:pt modelId="{98AE8461-EE6D-4F07-BA75-E7E53EC0BC01}">
      <dgm:prSet custT="1"/>
      <dgm:spPr/>
      <dgm:t>
        <a:bodyPr/>
        <a:lstStyle/>
        <a:p>
          <a:r>
            <a:rPr lang="fr-FR" sz="1600" b="1" u="sng" dirty="0">
              <a:solidFill>
                <a:prstClr val="black">
                  <a:hueOff val="0"/>
                  <a:satOff val="0"/>
                  <a:lumOff val="0"/>
                  <a:alphaOff val="0"/>
                </a:prstClr>
              </a:solidFill>
              <a:effectLst>
                <a:outerShdw blurRad="38100" dist="38100" dir="2700000" algn="tl">
                  <a:srgbClr val="000000">
                    <a:alpha val="43137"/>
                  </a:srgbClr>
                </a:outerShdw>
              </a:effectLst>
              <a:latin typeface="Calibri"/>
              <a:ea typeface="+mn-ea"/>
              <a:cs typeface="+mn-cs"/>
            </a:rPr>
            <a:t>Montant déclaré plafonné à</a:t>
          </a:r>
          <a:r>
            <a:rPr lang="fr-FR" sz="1600" dirty="0">
              <a:solidFill>
                <a:prstClr val="black">
                  <a:hueOff val="0"/>
                  <a:satOff val="0"/>
                  <a:lumOff val="0"/>
                  <a:alphaOff val="0"/>
                </a:prstClr>
              </a:solidFill>
              <a:latin typeface="Calibri"/>
              <a:ea typeface="+mn-ea"/>
              <a:cs typeface="+mn-cs"/>
            </a:rPr>
            <a:t> : </a:t>
          </a:r>
        </a:p>
        <a:p>
          <a:r>
            <a:rPr lang="fr-FR" sz="1600" dirty="0">
              <a:solidFill>
                <a:prstClr val="black">
                  <a:hueOff val="0"/>
                  <a:satOff val="0"/>
                  <a:lumOff val="0"/>
                  <a:alphaOff val="0"/>
                </a:prstClr>
              </a:solidFill>
              <a:latin typeface="Calibri"/>
              <a:ea typeface="+mn-ea"/>
              <a:cs typeface="+mn-cs"/>
            </a:rPr>
            <a:t>- 50 % de la contribution annuelle si le taux d’emploi direct est inférieur à 3 %,</a:t>
          </a:r>
        </a:p>
        <a:p>
          <a:r>
            <a:rPr lang="fr-FR" sz="1600" dirty="0">
              <a:solidFill>
                <a:prstClr val="black">
                  <a:hueOff val="0"/>
                  <a:satOff val="0"/>
                  <a:lumOff val="0"/>
                  <a:alphaOff val="0"/>
                </a:prstClr>
              </a:solidFill>
              <a:latin typeface="Calibri"/>
              <a:ea typeface="+mn-ea"/>
              <a:cs typeface="+mn-cs"/>
            </a:rPr>
            <a:t>- 75 % de la contribution annuelle si le taux d’emploi direct est supérieur ou égal à 3 % </a:t>
          </a:r>
          <a:endParaRPr lang="fr-FR" sz="1600" dirty="0"/>
        </a:p>
      </dgm:t>
    </dgm:pt>
    <dgm:pt modelId="{62C271AA-6EA7-400B-93B8-44EB40E819DA}" type="parTrans" cxnId="{1FD13245-DB68-4C89-B337-29A29962A897}">
      <dgm:prSet/>
      <dgm:spPr/>
      <dgm:t>
        <a:bodyPr/>
        <a:lstStyle/>
        <a:p>
          <a:endParaRPr lang="fr-FR"/>
        </a:p>
      </dgm:t>
    </dgm:pt>
    <dgm:pt modelId="{FEF6B552-D511-48CE-98F6-16BF3A5A8F7A}" type="sibTrans" cxnId="{1FD13245-DB68-4C89-B337-29A29962A897}">
      <dgm:prSet/>
      <dgm:spPr/>
      <dgm:t>
        <a:bodyPr/>
        <a:lstStyle/>
        <a:p>
          <a:endParaRPr lang="fr-FR"/>
        </a:p>
      </dgm:t>
    </dgm:pt>
    <dgm:pt modelId="{AE200FFA-77C2-47E0-8011-E8F5EB3F37A2}" type="pres">
      <dgm:prSet presAssocID="{DF819FA8-D335-4057-80E9-30442C33E84A}" presName="compositeShape" presStyleCnt="0">
        <dgm:presLayoutVars>
          <dgm:dir/>
          <dgm:resizeHandles/>
        </dgm:presLayoutVars>
      </dgm:prSet>
      <dgm:spPr/>
    </dgm:pt>
    <dgm:pt modelId="{599BABE0-118C-4231-B7D1-7D82879B6162}" type="pres">
      <dgm:prSet presAssocID="{DF819FA8-D335-4057-80E9-30442C33E84A}" presName="pyramid" presStyleLbl="node1" presStyleIdx="0" presStyleCnt="1"/>
      <dgm:spPr/>
    </dgm:pt>
    <dgm:pt modelId="{48DC34A5-6E14-43EC-BEA4-2703978E8952}" type="pres">
      <dgm:prSet presAssocID="{DF819FA8-D335-4057-80E9-30442C33E84A}" presName="theList" presStyleCnt="0"/>
      <dgm:spPr/>
    </dgm:pt>
    <dgm:pt modelId="{90DA577F-B3B3-4545-B4BC-42969A6A6FDC}" type="pres">
      <dgm:prSet presAssocID="{5D20B732-68CD-49D1-BB04-3563E1126610}" presName="aNode" presStyleLbl="fgAcc1" presStyleIdx="0" presStyleCnt="3" custScaleX="178569" custScaleY="180253">
        <dgm:presLayoutVars>
          <dgm:bulletEnabled val="1"/>
        </dgm:presLayoutVars>
      </dgm:prSet>
      <dgm:spPr/>
    </dgm:pt>
    <dgm:pt modelId="{A2B96299-6A1D-44A5-B4D2-A293E709B0AA}" type="pres">
      <dgm:prSet presAssocID="{5D20B732-68CD-49D1-BB04-3563E1126610}" presName="aSpace" presStyleCnt="0"/>
      <dgm:spPr/>
    </dgm:pt>
    <dgm:pt modelId="{03BC60A9-3897-439E-93EC-EB9A96FCCD94}" type="pres">
      <dgm:prSet presAssocID="{4AC2376D-9797-4B84-B84E-99BDD32611C0}" presName="aNode" presStyleLbl="fgAcc1" presStyleIdx="1" presStyleCnt="3" custScaleX="180533" custScaleY="104195" custLinFactNeighborX="263" custLinFactNeighborY="76662">
        <dgm:presLayoutVars>
          <dgm:bulletEnabled val="1"/>
        </dgm:presLayoutVars>
      </dgm:prSet>
      <dgm:spPr/>
    </dgm:pt>
    <dgm:pt modelId="{DF17FB90-6D0A-4009-B487-11AD3E913630}" type="pres">
      <dgm:prSet presAssocID="{4AC2376D-9797-4B84-B84E-99BDD32611C0}" presName="aSpace" presStyleCnt="0"/>
      <dgm:spPr/>
    </dgm:pt>
    <dgm:pt modelId="{E190213D-1D99-4A60-9520-DCED3C342F44}" type="pres">
      <dgm:prSet presAssocID="{98AE8461-EE6D-4F07-BA75-E7E53EC0BC01}" presName="aNode" presStyleLbl="fgAcc1" presStyleIdx="2" presStyleCnt="3" custScaleX="178913" custScaleY="175837" custLinFactY="11704" custLinFactNeighborX="-154" custLinFactNeighborY="100000">
        <dgm:presLayoutVars>
          <dgm:bulletEnabled val="1"/>
        </dgm:presLayoutVars>
      </dgm:prSet>
      <dgm:spPr/>
    </dgm:pt>
    <dgm:pt modelId="{DF3DEAE5-3DA5-4B3C-AFDD-5653C6E288AC}" type="pres">
      <dgm:prSet presAssocID="{98AE8461-EE6D-4F07-BA75-E7E53EC0BC01}" presName="aSpace" presStyleCnt="0"/>
      <dgm:spPr/>
    </dgm:pt>
  </dgm:ptLst>
  <dgm:cxnLst>
    <dgm:cxn modelId="{9856E31D-F9DE-4785-93CC-34824E33FC1F}" type="presOf" srcId="{98AE8461-EE6D-4F07-BA75-E7E53EC0BC01}" destId="{E190213D-1D99-4A60-9520-DCED3C342F44}" srcOrd="0" destOrd="0" presId="urn:microsoft.com/office/officeart/2005/8/layout/pyramid2"/>
    <dgm:cxn modelId="{1B57072F-504B-435E-947E-8790FBCB1DDA}" type="presOf" srcId="{4AC2376D-9797-4B84-B84E-99BDD32611C0}" destId="{03BC60A9-3897-439E-93EC-EB9A96FCCD94}" srcOrd="0" destOrd="0" presId="urn:microsoft.com/office/officeart/2005/8/layout/pyramid2"/>
    <dgm:cxn modelId="{1FD13245-DB68-4C89-B337-29A29962A897}" srcId="{DF819FA8-D335-4057-80E9-30442C33E84A}" destId="{98AE8461-EE6D-4F07-BA75-E7E53EC0BC01}" srcOrd="2" destOrd="0" parTransId="{62C271AA-6EA7-400B-93B8-44EB40E819DA}" sibTransId="{FEF6B552-D511-48CE-98F6-16BF3A5A8F7A}"/>
    <dgm:cxn modelId="{9F40AC6A-E288-4C52-839F-8F72C56E4BD3}" type="presOf" srcId="{DF819FA8-D335-4057-80E9-30442C33E84A}" destId="{AE200FFA-77C2-47E0-8011-E8F5EB3F37A2}" srcOrd="0" destOrd="0" presId="urn:microsoft.com/office/officeart/2005/8/layout/pyramid2"/>
    <dgm:cxn modelId="{6DADC857-6832-4DD0-88D6-CFD7F7D33344}" type="presOf" srcId="{5D20B732-68CD-49D1-BB04-3563E1126610}" destId="{90DA577F-B3B3-4545-B4BC-42969A6A6FDC}" srcOrd="0" destOrd="0" presId="urn:microsoft.com/office/officeart/2005/8/layout/pyramid2"/>
    <dgm:cxn modelId="{CE1FE096-5657-4528-9950-749AF92EA86F}" srcId="{DF819FA8-D335-4057-80E9-30442C33E84A}" destId="{5D20B732-68CD-49D1-BB04-3563E1126610}" srcOrd="0" destOrd="0" parTransId="{E0522FEF-B4FB-4DA6-ABF8-E050B7CB3DAB}" sibTransId="{B599AF0E-46B2-407D-8028-60CBDF956257}"/>
    <dgm:cxn modelId="{7BCA65F6-6C80-4FDD-899A-EF4C7A747125}" srcId="{DF819FA8-D335-4057-80E9-30442C33E84A}" destId="{4AC2376D-9797-4B84-B84E-99BDD32611C0}" srcOrd="1" destOrd="0" parTransId="{48B76CC0-29B9-4F43-9DCB-9CD86DE74F6B}" sibTransId="{5B99E820-C61E-4EB2-AC67-9DCF10062A30}"/>
    <dgm:cxn modelId="{70790658-4EED-4ADB-BE03-A8C2274F4DF6}" type="presParOf" srcId="{AE200FFA-77C2-47E0-8011-E8F5EB3F37A2}" destId="{599BABE0-118C-4231-B7D1-7D82879B6162}" srcOrd="0" destOrd="0" presId="urn:microsoft.com/office/officeart/2005/8/layout/pyramid2"/>
    <dgm:cxn modelId="{457EEDA7-1C8F-4082-982C-A4ED96C4A6B9}" type="presParOf" srcId="{AE200FFA-77C2-47E0-8011-E8F5EB3F37A2}" destId="{48DC34A5-6E14-43EC-BEA4-2703978E8952}" srcOrd="1" destOrd="0" presId="urn:microsoft.com/office/officeart/2005/8/layout/pyramid2"/>
    <dgm:cxn modelId="{2E786563-09AD-4294-9A95-2855DE02C71D}" type="presParOf" srcId="{48DC34A5-6E14-43EC-BEA4-2703978E8952}" destId="{90DA577F-B3B3-4545-B4BC-42969A6A6FDC}" srcOrd="0" destOrd="0" presId="urn:microsoft.com/office/officeart/2005/8/layout/pyramid2"/>
    <dgm:cxn modelId="{DD5A4897-B530-42A3-B465-4CD6201E507A}" type="presParOf" srcId="{48DC34A5-6E14-43EC-BEA4-2703978E8952}" destId="{A2B96299-6A1D-44A5-B4D2-A293E709B0AA}" srcOrd="1" destOrd="0" presId="urn:microsoft.com/office/officeart/2005/8/layout/pyramid2"/>
    <dgm:cxn modelId="{7463B44C-8B9F-41BC-B8EF-161AE3136C3D}" type="presParOf" srcId="{48DC34A5-6E14-43EC-BEA4-2703978E8952}" destId="{03BC60A9-3897-439E-93EC-EB9A96FCCD94}" srcOrd="2" destOrd="0" presId="urn:microsoft.com/office/officeart/2005/8/layout/pyramid2"/>
    <dgm:cxn modelId="{C4AAEDD5-0297-4879-BBFC-40BA5ADE3067}" type="presParOf" srcId="{48DC34A5-6E14-43EC-BEA4-2703978E8952}" destId="{DF17FB90-6D0A-4009-B487-11AD3E913630}" srcOrd="3" destOrd="0" presId="urn:microsoft.com/office/officeart/2005/8/layout/pyramid2"/>
    <dgm:cxn modelId="{127180CA-1862-4D8D-94D2-0720BE0DC054}" type="presParOf" srcId="{48DC34A5-6E14-43EC-BEA4-2703978E8952}" destId="{E190213D-1D99-4A60-9520-DCED3C342F44}" srcOrd="4" destOrd="0" presId="urn:microsoft.com/office/officeart/2005/8/layout/pyramid2"/>
    <dgm:cxn modelId="{E5D9B1E8-9ACC-40FD-AA03-6670C54F442D}" type="presParOf" srcId="{48DC34A5-6E14-43EC-BEA4-2703978E8952}" destId="{DF3DEAE5-3DA5-4B3C-AFDD-5653C6E288AC}" srcOrd="5" destOrd="0" presId="urn:microsoft.com/office/officeart/2005/8/layout/pyramid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FBF35E2-EA01-4CC6-AB60-141E9206E566}" type="doc">
      <dgm:prSet loTypeId="urn:microsoft.com/office/officeart/2005/8/layout/venn1" loCatId="relationship" qsTypeId="urn:microsoft.com/office/officeart/2005/8/quickstyle/3d4" qsCatId="3D" csTypeId="urn:microsoft.com/office/officeart/2005/8/colors/colorful1" csCatId="colorful" phldr="1"/>
      <dgm:spPr/>
      <dgm:t>
        <a:bodyPr/>
        <a:lstStyle/>
        <a:p>
          <a:endParaRPr lang="fr-FR"/>
        </a:p>
      </dgm:t>
    </dgm:pt>
    <dgm:pt modelId="{1BD8644F-A8D8-417A-9265-50F1333330DF}">
      <dgm:prSet/>
      <dgm:spPr/>
      <dgm:t>
        <a:bodyPr/>
        <a:lstStyle/>
        <a:p>
          <a:r>
            <a:rPr lang="fr-FR" b="1" dirty="0"/>
            <a:t>Il existe 4 typologies de dépenses pour cette modalité.</a:t>
          </a:r>
        </a:p>
      </dgm:t>
    </dgm:pt>
    <dgm:pt modelId="{40F08541-38B8-4BE3-B8AE-589911F9C2C2}" type="parTrans" cxnId="{715C6C9C-B0C5-42A8-95DA-DB4B787565E6}">
      <dgm:prSet/>
      <dgm:spPr/>
      <dgm:t>
        <a:bodyPr/>
        <a:lstStyle/>
        <a:p>
          <a:endParaRPr lang="fr-FR"/>
        </a:p>
      </dgm:t>
    </dgm:pt>
    <dgm:pt modelId="{9843F2EC-D9CB-444A-9CD8-2C28F0BBECDC}" type="sibTrans" cxnId="{715C6C9C-B0C5-42A8-95DA-DB4B787565E6}">
      <dgm:prSet/>
      <dgm:spPr/>
      <dgm:t>
        <a:bodyPr/>
        <a:lstStyle/>
        <a:p>
          <a:endParaRPr lang="fr-FR"/>
        </a:p>
      </dgm:t>
    </dgm:pt>
    <dgm:pt modelId="{1D687A67-CA7A-490F-BB59-20F371B64EDE}">
      <dgm:prSet/>
      <dgm:spPr/>
      <dgm:t>
        <a:bodyPr/>
        <a:lstStyle/>
        <a:p>
          <a:r>
            <a:rPr lang="fr-FR" b="1" dirty="0"/>
            <a:t>Montant déclaré plafonné à 10 % du montant de la contribution annuelle</a:t>
          </a:r>
        </a:p>
      </dgm:t>
    </dgm:pt>
    <dgm:pt modelId="{2F41637D-563F-4DC9-8AB1-80380D54FCE5}" type="parTrans" cxnId="{6523F901-2BB9-473F-919C-AEABCA948438}">
      <dgm:prSet/>
      <dgm:spPr/>
      <dgm:t>
        <a:bodyPr/>
        <a:lstStyle/>
        <a:p>
          <a:endParaRPr lang="fr-FR"/>
        </a:p>
      </dgm:t>
    </dgm:pt>
    <dgm:pt modelId="{BAF7A7D5-5890-4B87-A962-0CFD60922D0E}" type="sibTrans" cxnId="{6523F901-2BB9-473F-919C-AEABCA948438}">
      <dgm:prSet/>
      <dgm:spPr/>
      <dgm:t>
        <a:bodyPr/>
        <a:lstStyle/>
        <a:p>
          <a:endParaRPr lang="fr-FR"/>
        </a:p>
      </dgm:t>
    </dgm:pt>
    <dgm:pt modelId="{61BE3720-3F76-4BC5-B7C2-41F90B1F77B2}">
      <dgm:prSet/>
      <dgm:spPr/>
      <dgm:t>
        <a:bodyPr/>
        <a:lstStyle/>
        <a:p>
          <a:r>
            <a:rPr lang="fr-FR" b="1" dirty="0"/>
            <a:t>Cette déduction ne peut pas se cumuler avec une aide (Sécurité Sociale, MDPH, FIPHFP, etc.). Vous ne pouvez donc pas déclarer de reste à charge.</a:t>
          </a:r>
        </a:p>
      </dgm:t>
    </dgm:pt>
    <dgm:pt modelId="{9600C974-8EFF-4F0E-923B-89C07DFD0526}" type="parTrans" cxnId="{C6AEEE67-19AE-4A49-9A19-8A3D3297FC0B}">
      <dgm:prSet/>
      <dgm:spPr/>
      <dgm:t>
        <a:bodyPr/>
        <a:lstStyle/>
        <a:p>
          <a:endParaRPr lang="fr-FR"/>
        </a:p>
      </dgm:t>
    </dgm:pt>
    <dgm:pt modelId="{21CAFE1E-6607-461F-9158-8625B478D717}" type="sibTrans" cxnId="{C6AEEE67-19AE-4A49-9A19-8A3D3297FC0B}">
      <dgm:prSet/>
      <dgm:spPr/>
      <dgm:t>
        <a:bodyPr/>
        <a:lstStyle/>
        <a:p>
          <a:endParaRPr lang="fr-FR"/>
        </a:p>
      </dgm:t>
    </dgm:pt>
    <dgm:pt modelId="{9D64A412-BC2B-4C6B-AC2F-825AD735FD44}" type="pres">
      <dgm:prSet presAssocID="{EFBF35E2-EA01-4CC6-AB60-141E9206E566}" presName="compositeShape" presStyleCnt="0">
        <dgm:presLayoutVars>
          <dgm:chMax val="7"/>
          <dgm:dir/>
          <dgm:resizeHandles val="exact"/>
        </dgm:presLayoutVars>
      </dgm:prSet>
      <dgm:spPr/>
    </dgm:pt>
    <dgm:pt modelId="{8F52F957-AFD3-4D98-AFAD-BE93C2AEA0F3}" type="pres">
      <dgm:prSet presAssocID="{1BD8644F-A8D8-417A-9265-50F1333330DF}" presName="circ1" presStyleLbl="vennNode1" presStyleIdx="0" presStyleCnt="3"/>
      <dgm:spPr/>
    </dgm:pt>
    <dgm:pt modelId="{5D736A0F-C70B-436F-B6A5-32C4A73E4145}" type="pres">
      <dgm:prSet presAssocID="{1BD8644F-A8D8-417A-9265-50F1333330DF}" presName="circ1Tx" presStyleLbl="revTx" presStyleIdx="0" presStyleCnt="0">
        <dgm:presLayoutVars>
          <dgm:chMax val="0"/>
          <dgm:chPref val="0"/>
          <dgm:bulletEnabled val="1"/>
        </dgm:presLayoutVars>
      </dgm:prSet>
      <dgm:spPr/>
    </dgm:pt>
    <dgm:pt modelId="{C530AED3-3640-4C73-9914-52B121D8D69D}" type="pres">
      <dgm:prSet presAssocID="{1D687A67-CA7A-490F-BB59-20F371B64EDE}" presName="circ2" presStyleLbl="vennNode1" presStyleIdx="1" presStyleCnt="3"/>
      <dgm:spPr/>
    </dgm:pt>
    <dgm:pt modelId="{0F0C99DD-8967-45B5-A6B2-128760944261}" type="pres">
      <dgm:prSet presAssocID="{1D687A67-CA7A-490F-BB59-20F371B64EDE}" presName="circ2Tx" presStyleLbl="revTx" presStyleIdx="0" presStyleCnt="0">
        <dgm:presLayoutVars>
          <dgm:chMax val="0"/>
          <dgm:chPref val="0"/>
          <dgm:bulletEnabled val="1"/>
        </dgm:presLayoutVars>
      </dgm:prSet>
      <dgm:spPr/>
    </dgm:pt>
    <dgm:pt modelId="{10221B91-1591-469E-B4BA-5FF21124F5A4}" type="pres">
      <dgm:prSet presAssocID="{61BE3720-3F76-4BC5-B7C2-41F90B1F77B2}" presName="circ3" presStyleLbl="vennNode1" presStyleIdx="2" presStyleCnt="3"/>
      <dgm:spPr/>
    </dgm:pt>
    <dgm:pt modelId="{E88DEA25-E08F-4DF6-8839-872935CEE188}" type="pres">
      <dgm:prSet presAssocID="{61BE3720-3F76-4BC5-B7C2-41F90B1F77B2}" presName="circ3Tx" presStyleLbl="revTx" presStyleIdx="0" presStyleCnt="0">
        <dgm:presLayoutVars>
          <dgm:chMax val="0"/>
          <dgm:chPref val="0"/>
          <dgm:bulletEnabled val="1"/>
        </dgm:presLayoutVars>
      </dgm:prSet>
      <dgm:spPr/>
    </dgm:pt>
  </dgm:ptLst>
  <dgm:cxnLst>
    <dgm:cxn modelId="{6523F901-2BB9-473F-919C-AEABCA948438}" srcId="{EFBF35E2-EA01-4CC6-AB60-141E9206E566}" destId="{1D687A67-CA7A-490F-BB59-20F371B64EDE}" srcOrd="1" destOrd="0" parTransId="{2F41637D-563F-4DC9-8AB1-80380D54FCE5}" sibTransId="{BAF7A7D5-5890-4B87-A962-0CFD60922D0E}"/>
    <dgm:cxn modelId="{CC624622-C32F-49C2-973E-1323A0619246}" type="presOf" srcId="{1BD8644F-A8D8-417A-9265-50F1333330DF}" destId="{5D736A0F-C70B-436F-B6A5-32C4A73E4145}" srcOrd="1" destOrd="0" presId="urn:microsoft.com/office/officeart/2005/8/layout/venn1"/>
    <dgm:cxn modelId="{3E9C9145-132C-4D17-B164-DCC2A0E74BC3}" type="presOf" srcId="{61BE3720-3F76-4BC5-B7C2-41F90B1F77B2}" destId="{E88DEA25-E08F-4DF6-8839-872935CEE188}" srcOrd="1" destOrd="0" presId="urn:microsoft.com/office/officeart/2005/8/layout/venn1"/>
    <dgm:cxn modelId="{C6AEEE67-19AE-4A49-9A19-8A3D3297FC0B}" srcId="{EFBF35E2-EA01-4CC6-AB60-141E9206E566}" destId="{61BE3720-3F76-4BC5-B7C2-41F90B1F77B2}" srcOrd="2" destOrd="0" parTransId="{9600C974-8EFF-4F0E-923B-89C07DFD0526}" sibTransId="{21CAFE1E-6607-461F-9158-8625B478D717}"/>
    <dgm:cxn modelId="{0C2D0E69-412B-4E7D-83E7-1A514CF98862}" type="presOf" srcId="{61BE3720-3F76-4BC5-B7C2-41F90B1F77B2}" destId="{10221B91-1591-469E-B4BA-5FF21124F5A4}" srcOrd="0" destOrd="0" presId="urn:microsoft.com/office/officeart/2005/8/layout/venn1"/>
    <dgm:cxn modelId="{42CF6550-B674-498B-89FB-D038B1418A15}" type="presOf" srcId="{1D687A67-CA7A-490F-BB59-20F371B64EDE}" destId="{C530AED3-3640-4C73-9914-52B121D8D69D}" srcOrd="0" destOrd="0" presId="urn:microsoft.com/office/officeart/2005/8/layout/venn1"/>
    <dgm:cxn modelId="{AAF9E586-8FB0-4BB9-8E08-92479F5A4A2F}" type="presOf" srcId="{EFBF35E2-EA01-4CC6-AB60-141E9206E566}" destId="{9D64A412-BC2B-4C6B-AC2F-825AD735FD44}" srcOrd="0" destOrd="0" presId="urn:microsoft.com/office/officeart/2005/8/layout/venn1"/>
    <dgm:cxn modelId="{715C6C9C-B0C5-42A8-95DA-DB4B787565E6}" srcId="{EFBF35E2-EA01-4CC6-AB60-141E9206E566}" destId="{1BD8644F-A8D8-417A-9265-50F1333330DF}" srcOrd="0" destOrd="0" parTransId="{40F08541-38B8-4BE3-B8AE-589911F9C2C2}" sibTransId="{9843F2EC-D9CB-444A-9CD8-2C28F0BBECDC}"/>
    <dgm:cxn modelId="{7DA4A5B7-9111-49FD-BEBC-A07EB181F343}" type="presOf" srcId="{1BD8644F-A8D8-417A-9265-50F1333330DF}" destId="{8F52F957-AFD3-4D98-AFAD-BE93C2AEA0F3}" srcOrd="0" destOrd="0" presId="urn:microsoft.com/office/officeart/2005/8/layout/venn1"/>
    <dgm:cxn modelId="{C3B69EBC-3CC0-4B07-BF92-0A56DC14E9A3}" type="presOf" srcId="{1D687A67-CA7A-490F-BB59-20F371B64EDE}" destId="{0F0C99DD-8967-45B5-A6B2-128760944261}" srcOrd="1" destOrd="0" presId="urn:microsoft.com/office/officeart/2005/8/layout/venn1"/>
    <dgm:cxn modelId="{483D15CA-E98E-434A-925B-B60F9D15C271}" type="presParOf" srcId="{9D64A412-BC2B-4C6B-AC2F-825AD735FD44}" destId="{8F52F957-AFD3-4D98-AFAD-BE93C2AEA0F3}" srcOrd="0" destOrd="0" presId="urn:microsoft.com/office/officeart/2005/8/layout/venn1"/>
    <dgm:cxn modelId="{858C914D-8A99-492B-BD34-318259299433}" type="presParOf" srcId="{9D64A412-BC2B-4C6B-AC2F-825AD735FD44}" destId="{5D736A0F-C70B-436F-B6A5-32C4A73E4145}" srcOrd="1" destOrd="0" presId="urn:microsoft.com/office/officeart/2005/8/layout/venn1"/>
    <dgm:cxn modelId="{C2E33D4F-942D-4867-BACA-BA8C1AAE0ADB}" type="presParOf" srcId="{9D64A412-BC2B-4C6B-AC2F-825AD735FD44}" destId="{C530AED3-3640-4C73-9914-52B121D8D69D}" srcOrd="2" destOrd="0" presId="urn:microsoft.com/office/officeart/2005/8/layout/venn1"/>
    <dgm:cxn modelId="{B0C5B5DB-9E16-4811-B5BA-7A395B9140FD}" type="presParOf" srcId="{9D64A412-BC2B-4C6B-AC2F-825AD735FD44}" destId="{0F0C99DD-8967-45B5-A6B2-128760944261}" srcOrd="3" destOrd="0" presId="urn:microsoft.com/office/officeart/2005/8/layout/venn1"/>
    <dgm:cxn modelId="{6B71CFBB-6361-4F2D-896E-F2F95E92FA0D}" type="presParOf" srcId="{9D64A412-BC2B-4C6B-AC2F-825AD735FD44}" destId="{10221B91-1591-469E-B4BA-5FF21124F5A4}" srcOrd="4" destOrd="0" presId="urn:microsoft.com/office/officeart/2005/8/layout/venn1"/>
    <dgm:cxn modelId="{E58BBC70-7CDA-4C82-94B8-669852D279F2}" type="presParOf" srcId="{9D64A412-BC2B-4C6B-AC2F-825AD735FD44}" destId="{E88DEA25-E08F-4DF6-8839-872935CEE188}" srcOrd="5" destOrd="0" presId="urn:microsoft.com/office/officeart/2005/8/layout/ven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D52394A-1E6A-4267-994B-CBA2C61D0FE2}"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fr-FR"/>
        </a:p>
      </dgm:t>
    </dgm:pt>
    <dgm:pt modelId="{EB55464F-99F9-4A83-B49C-59B289B2EFBF}">
      <dgm:prSet custT="1"/>
      <dgm:spPr/>
      <dgm:t>
        <a:bodyPr/>
        <a:lstStyle/>
        <a:p>
          <a:pPr algn="just"/>
          <a:r>
            <a:rPr lang="fr-FR" sz="1600" kern="1200" dirty="0"/>
            <a:t>a) Réalisation de diagnostics et de travaux afin de rendre les locaux professionnels de l’employeur accessibles aux BOE. </a:t>
          </a:r>
          <a:r>
            <a:rPr lang="fr-FR" sz="1400" i="1" kern="1200" dirty="0">
              <a:solidFill>
                <a:prstClr val="white"/>
              </a:solidFill>
              <a:latin typeface="Calibri"/>
              <a:ea typeface="+mn-ea"/>
              <a:cs typeface="+mn-cs"/>
            </a:rPr>
            <a:t>Ces travaux d’accessibilité doivent être réalisés dans des locaux réservés à l’usage exclusif des personnels.</a:t>
          </a:r>
          <a:endParaRPr lang="fr-FR" sz="1600" i="1" kern="1200" dirty="0">
            <a:solidFill>
              <a:prstClr val="white"/>
            </a:solidFill>
            <a:latin typeface="Calibri"/>
            <a:ea typeface="+mn-ea"/>
            <a:cs typeface="+mn-cs"/>
          </a:endParaRPr>
        </a:p>
      </dgm:t>
    </dgm:pt>
    <dgm:pt modelId="{A4E70B0D-7133-4EC0-A5DD-14A3433ED969}" type="parTrans" cxnId="{EFDD031D-596C-4F9D-BC2C-EDBCFF27F2DC}">
      <dgm:prSet/>
      <dgm:spPr/>
      <dgm:t>
        <a:bodyPr/>
        <a:lstStyle/>
        <a:p>
          <a:endParaRPr lang="fr-FR" sz="2000"/>
        </a:p>
      </dgm:t>
    </dgm:pt>
    <dgm:pt modelId="{5415BD45-35BE-4350-A55D-62FAA36A8B05}" type="sibTrans" cxnId="{EFDD031D-596C-4F9D-BC2C-EDBCFF27F2DC}">
      <dgm:prSet/>
      <dgm:spPr/>
      <dgm:t>
        <a:bodyPr/>
        <a:lstStyle/>
        <a:p>
          <a:endParaRPr lang="fr-FR" sz="2000"/>
        </a:p>
      </dgm:t>
    </dgm:pt>
    <dgm:pt modelId="{0E33C1B2-93BF-4E3E-9B3C-A945182E009C}">
      <dgm:prSet custT="1"/>
      <dgm:spPr/>
      <dgm:t>
        <a:bodyPr/>
        <a:lstStyle/>
        <a:p>
          <a:pPr algn="just"/>
          <a:r>
            <a:rPr lang="fr-FR" sz="1600" dirty="0"/>
            <a:t>b) Actions de maintien dans l’emploi ou de reconversion professionnelle de BOE par la mise en œuvre de moyens humains, techniques et organisationnels compensatoires à la situation de handicap, à l’exclusion des dépenses déjà prises en charge ou faisant l’objet d’aides financières délivrées par d’autres organismes.</a:t>
          </a:r>
        </a:p>
      </dgm:t>
    </dgm:pt>
    <dgm:pt modelId="{F325D20C-10BB-4568-9229-FE30CB1CDE29}" type="parTrans" cxnId="{6273C534-F5CB-4E93-80BC-16ECFF02E82C}">
      <dgm:prSet/>
      <dgm:spPr/>
      <dgm:t>
        <a:bodyPr/>
        <a:lstStyle/>
        <a:p>
          <a:endParaRPr lang="fr-FR" sz="2000"/>
        </a:p>
      </dgm:t>
    </dgm:pt>
    <dgm:pt modelId="{41D51653-BF3B-4ECA-8BE7-52A783F6DE5C}" type="sibTrans" cxnId="{6273C534-F5CB-4E93-80BC-16ECFF02E82C}">
      <dgm:prSet/>
      <dgm:spPr/>
      <dgm:t>
        <a:bodyPr/>
        <a:lstStyle/>
        <a:p>
          <a:endParaRPr lang="fr-FR" sz="2000"/>
        </a:p>
      </dgm:t>
    </dgm:pt>
    <dgm:pt modelId="{81599A40-8BA5-4066-926F-79468B4340C8}">
      <dgm:prSet custT="1"/>
      <dgm:spPr/>
      <dgm:t>
        <a:bodyPr/>
        <a:lstStyle/>
        <a:p>
          <a:pPr algn="just"/>
          <a:r>
            <a:rPr lang="fr-FR" sz="1600" dirty="0"/>
            <a:t>c) Prestation d’accompagnement des BOE, actions de sensibilisation et de formation des agents publics réalisées par l’employeur public ou d’autres organismes pour le compte de l’employeur public afin de favoriser la prise de poste et le maintien en emploi des BOE. </a:t>
          </a:r>
        </a:p>
      </dgm:t>
    </dgm:pt>
    <dgm:pt modelId="{1A144605-272A-4585-A6A0-E23576221DEE}" type="parTrans" cxnId="{B0F830E8-8574-4D13-9C85-064158C4DB86}">
      <dgm:prSet/>
      <dgm:spPr/>
      <dgm:t>
        <a:bodyPr/>
        <a:lstStyle/>
        <a:p>
          <a:endParaRPr lang="fr-FR" sz="2000"/>
        </a:p>
      </dgm:t>
    </dgm:pt>
    <dgm:pt modelId="{56B90D79-82AE-477B-A217-512930F48F34}" type="sibTrans" cxnId="{B0F830E8-8574-4D13-9C85-064158C4DB86}">
      <dgm:prSet/>
      <dgm:spPr/>
      <dgm:t>
        <a:bodyPr/>
        <a:lstStyle/>
        <a:p>
          <a:endParaRPr lang="fr-FR" sz="2000"/>
        </a:p>
      </dgm:t>
    </dgm:pt>
    <dgm:pt modelId="{248EA33B-66B4-4BC7-A4DE-D945380D3899}">
      <dgm:prSet custT="1"/>
      <dgm:spPr/>
      <dgm:t>
        <a:bodyPr/>
        <a:lstStyle/>
        <a:p>
          <a:pPr algn="just"/>
          <a:r>
            <a:rPr lang="fr-FR" sz="1600" dirty="0"/>
            <a:t>d) Aménagements des postes de travail réalisés pour maintenir dans leur emploi les agents reconnus inaptes à l’exercice de leurs fonctions. Il convient de réunir 2 critères pour pouvoir déduire ce type de dépenses : </a:t>
          </a:r>
        </a:p>
        <a:p>
          <a:pPr algn="just"/>
          <a:r>
            <a:rPr lang="fr-FR" sz="1600" dirty="0"/>
            <a:t>- </a:t>
          </a:r>
          <a:r>
            <a:rPr lang="fr-FR" sz="1600" u="sng" dirty="0"/>
            <a:t>Critère de montant </a:t>
          </a:r>
          <a:r>
            <a:rPr lang="fr-FR" sz="1600" dirty="0"/>
            <a:t>: Minimum de 10 % du traitement brut annuel minimum servi à un agent occupant à temps complet un emploi public au 31/12 N-1</a:t>
          </a:r>
        </a:p>
        <a:p>
          <a:pPr algn="just"/>
          <a:r>
            <a:rPr lang="fr-FR" sz="1600" dirty="0"/>
            <a:t>- </a:t>
          </a:r>
          <a:r>
            <a:rPr lang="fr-FR" sz="1600" u="sng" dirty="0"/>
            <a:t>Critère de personne concernée </a:t>
          </a:r>
          <a:r>
            <a:rPr lang="fr-FR" sz="1600" dirty="0"/>
            <a:t>: Agent reconnu inapte statutairement mais non reconnu comme BOE</a:t>
          </a:r>
        </a:p>
      </dgm:t>
    </dgm:pt>
    <dgm:pt modelId="{7A4A0EB7-9956-46F1-ACCB-A0698F79B296}" type="parTrans" cxnId="{7F7FD973-3B8B-41D8-BFCE-EEF02DC7B483}">
      <dgm:prSet/>
      <dgm:spPr/>
      <dgm:t>
        <a:bodyPr/>
        <a:lstStyle/>
        <a:p>
          <a:endParaRPr lang="fr-FR" sz="2000"/>
        </a:p>
      </dgm:t>
    </dgm:pt>
    <dgm:pt modelId="{6AE044AA-5988-4967-8940-4CA67920F851}" type="sibTrans" cxnId="{7F7FD973-3B8B-41D8-BFCE-EEF02DC7B483}">
      <dgm:prSet/>
      <dgm:spPr/>
      <dgm:t>
        <a:bodyPr/>
        <a:lstStyle/>
        <a:p>
          <a:endParaRPr lang="fr-FR" sz="2000"/>
        </a:p>
      </dgm:t>
    </dgm:pt>
    <dgm:pt modelId="{08BC2847-3E6F-46B3-90B3-B6AE177388C9}" type="pres">
      <dgm:prSet presAssocID="{DD52394A-1E6A-4267-994B-CBA2C61D0FE2}" presName="linear" presStyleCnt="0">
        <dgm:presLayoutVars>
          <dgm:animLvl val="lvl"/>
          <dgm:resizeHandles val="exact"/>
        </dgm:presLayoutVars>
      </dgm:prSet>
      <dgm:spPr/>
    </dgm:pt>
    <dgm:pt modelId="{6D23FB0F-50A4-45CC-AE4B-AA8FBCC277FA}" type="pres">
      <dgm:prSet presAssocID="{EB55464F-99F9-4A83-B49C-59B289B2EFBF}" presName="parentText" presStyleLbl="node1" presStyleIdx="0" presStyleCnt="4" custScaleY="51844">
        <dgm:presLayoutVars>
          <dgm:chMax val="0"/>
          <dgm:bulletEnabled val="1"/>
        </dgm:presLayoutVars>
      </dgm:prSet>
      <dgm:spPr/>
    </dgm:pt>
    <dgm:pt modelId="{0EFB879F-6320-460D-8DCE-C97FB614B8FD}" type="pres">
      <dgm:prSet presAssocID="{5415BD45-35BE-4350-A55D-62FAA36A8B05}" presName="spacer" presStyleCnt="0"/>
      <dgm:spPr/>
    </dgm:pt>
    <dgm:pt modelId="{7442F140-D8DC-4812-8424-DF95D5CA327E}" type="pres">
      <dgm:prSet presAssocID="{0E33C1B2-93BF-4E3E-9B3C-A945182E009C}" presName="parentText" presStyleLbl="node1" presStyleIdx="1" presStyleCnt="4" custScaleY="63952">
        <dgm:presLayoutVars>
          <dgm:chMax val="0"/>
          <dgm:bulletEnabled val="1"/>
        </dgm:presLayoutVars>
      </dgm:prSet>
      <dgm:spPr/>
    </dgm:pt>
    <dgm:pt modelId="{3F1786E8-97E9-4FC2-9243-2425C8D609C7}" type="pres">
      <dgm:prSet presAssocID="{41D51653-BF3B-4ECA-8BE7-52A783F6DE5C}" presName="spacer" presStyleCnt="0"/>
      <dgm:spPr/>
    </dgm:pt>
    <dgm:pt modelId="{D54D722D-5073-443B-A294-83427DD1E1B7}" type="pres">
      <dgm:prSet presAssocID="{81599A40-8BA5-4066-926F-79468B4340C8}" presName="parentText" presStyleLbl="node1" presStyleIdx="2" presStyleCnt="4" custScaleY="56280">
        <dgm:presLayoutVars>
          <dgm:chMax val="0"/>
          <dgm:bulletEnabled val="1"/>
        </dgm:presLayoutVars>
      </dgm:prSet>
      <dgm:spPr/>
    </dgm:pt>
    <dgm:pt modelId="{4E38A168-1998-4CA8-94C0-1267EF2FC744}" type="pres">
      <dgm:prSet presAssocID="{56B90D79-82AE-477B-A217-512930F48F34}" presName="spacer" presStyleCnt="0"/>
      <dgm:spPr/>
    </dgm:pt>
    <dgm:pt modelId="{17DAE5AD-F05C-485A-8A7D-4DA64C90B295}" type="pres">
      <dgm:prSet presAssocID="{248EA33B-66B4-4BC7-A4DE-D945380D3899}" presName="parentText" presStyleLbl="node1" presStyleIdx="3" presStyleCnt="4" custScaleY="121566">
        <dgm:presLayoutVars>
          <dgm:chMax val="0"/>
          <dgm:bulletEnabled val="1"/>
        </dgm:presLayoutVars>
      </dgm:prSet>
      <dgm:spPr/>
    </dgm:pt>
  </dgm:ptLst>
  <dgm:cxnLst>
    <dgm:cxn modelId="{EFDD031D-596C-4F9D-BC2C-EDBCFF27F2DC}" srcId="{DD52394A-1E6A-4267-994B-CBA2C61D0FE2}" destId="{EB55464F-99F9-4A83-B49C-59B289B2EFBF}" srcOrd="0" destOrd="0" parTransId="{A4E70B0D-7133-4EC0-A5DD-14A3433ED969}" sibTransId="{5415BD45-35BE-4350-A55D-62FAA36A8B05}"/>
    <dgm:cxn modelId="{6273C534-F5CB-4E93-80BC-16ECFF02E82C}" srcId="{DD52394A-1E6A-4267-994B-CBA2C61D0FE2}" destId="{0E33C1B2-93BF-4E3E-9B3C-A945182E009C}" srcOrd="1" destOrd="0" parTransId="{F325D20C-10BB-4568-9229-FE30CB1CDE29}" sibTransId="{41D51653-BF3B-4ECA-8BE7-52A783F6DE5C}"/>
    <dgm:cxn modelId="{7F7FD973-3B8B-41D8-BFCE-EEF02DC7B483}" srcId="{DD52394A-1E6A-4267-994B-CBA2C61D0FE2}" destId="{248EA33B-66B4-4BC7-A4DE-D945380D3899}" srcOrd="3" destOrd="0" parTransId="{7A4A0EB7-9956-46F1-ACCB-A0698F79B296}" sibTransId="{6AE044AA-5988-4967-8940-4CA67920F851}"/>
    <dgm:cxn modelId="{59E1B175-7139-42E7-A2F5-DE0020AE577D}" type="presOf" srcId="{81599A40-8BA5-4066-926F-79468B4340C8}" destId="{D54D722D-5073-443B-A294-83427DD1E1B7}" srcOrd="0" destOrd="0" presId="urn:microsoft.com/office/officeart/2005/8/layout/vList2"/>
    <dgm:cxn modelId="{9CE7D692-63EF-4FA1-A6FD-8DF97BE9B4D6}" type="presOf" srcId="{DD52394A-1E6A-4267-994B-CBA2C61D0FE2}" destId="{08BC2847-3E6F-46B3-90B3-B6AE177388C9}" srcOrd="0" destOrd="0" presId="urn:microsoft.com/office/officeart/2005/8/layout/vList2"/>
    <dgm:cxn modelId="{7AADDBB6-2522-4287-890E-EED7A7BF2E1E}" type="presOf" srcId="{0E33C1B2-93BF-4E3E-9B3C-A945182E009C}" destId="{7442F140-D8DC-4812-8424-DF95D5CA327E}" srcOrd="0" destOrd="0" presId="urn:microsoft.com/office/officeart/2005/8/layout/vList2"/>
    <dgm:cxn modelId="{91DCA5C5-38FE-4362-B765-9738D897D3FE}" type="presOf" srcId="{EB55464F-99F9-4A83-B49C-59B289B2EFBF}" destId="{6D23FB0F-50A4-45CC-AE4B-AA8FBCC277FA}" srcOrd="0" destOrd="0" presId="urn:microsoft.com/office/officeart/2005/8/layout/vList2"/>
    <dgm:cxn modelId="{B0F830E8-8574-4D13-9C85-064158C4DB86}" srcId="{DD52394A-1E6A-4267-994B-CBA2C61D0FE2}" destId="{81599A40-8BA5-4066-926F-79468B4340C8}" srcOrd="2" destOrd="0" parTransId="{1A144605-272A-4585-A6A0-E23576221DEE}" sibTransId="{56B90D79-82AE-477B-A217-512930F48F34}"/>
    <dgm:cxn modelId="{84930AFF-693B-4742-A773-735C9728FBF6}" type="presOf" srcId="{248EA33B-66B4-4BC7-A4DE-D945380D3899}" destId="{17DAE5AD-F05C-485A-8A7D-4DA64C90B295}" srcOrd="0" destOrd="0" presId="urn:microsoft.com/office/officeart/2005/8/layout/vList2"/>
    <dgm:cxn modelId="{4F744FAB-D397-4F80-9DFC-84AAAEA8972E}" type="presParOf" srcId="{08BC2847-3E6F-46B3-90B3-B6AE177388C9}" destId="{6D23FB0F-50A4-45CC-AE4B-AA8FBCC277FA}" srcOrd="0" destOrd="0" presId="urn:microsoft.com/office/officeart/2005/8/layout/vList2"/>
    <dgm:cxn modelId="{26BB9A56-EEE6-45A6-95AC-BCCFA9CCB259}" type="presParOf" srcId="{08BC2847-3E6F-46B3-90B3-B6AE177388C9}" destId="{0EFB879F-6320-460D-8DCE-C97FB614B8FD}" srcOrd="1" destOrd="0" presId="urn:microsoft.com/office/officeart/2005/8/layout/vList2"/>
    <dgm:cxn modelId="{65CF2CF6-9015-40B3-A3EF-5EA9F6C044F4}" type="presParOf" srcId="{08BC2847-3E6F-46B3-90B3-B6AE177388C9}" destId="{7442F140-D8DC-4812-8424-DF95D5CA327E}" srcOrd="2" destOrd="0" presId="urn:microsoft.com/office/officeart/2005/8/layout/vList2"/>
    <dgm:cxn modelId="{752F8758-4CC2-4050-BA12-9818E9076845}" type="presParOf" srcId="{08BC2847-3E6F-46B3-90B3-B6AE177388C9}" destId="{3F1786E8-97E9-4FC2-9243-2425C8D609C7}" srcOrd="3" destOrd="0" presId="urn:microsoft.com/office/officeart/2005/8/layout/vList2"/>
    <dgm:cxn modelId="{F7C9A2F7-DBA7-476B-96D6-0623F534A058}" type="presParOf" srcId="{08BC2847-3E6F-46B3-90B3-B6AE177388C9}" destId="{D54D722D-5073-443B-A294-83427DD1E1B7}" srcOrd="4" destOrd="0" presId="urn:microsoft.com/office/officeart/2005/8/layout/vList2"/>
    <dgm:cxn modelId="{2A2BBFC8-CD67-448B-BB03-B19E4046D26C}" type="presParOf" srcId="{08BC2847-3E6F-46B3-90B3-B6AE177388C9}" destId="{4E38A168-1998-4CA8-94C0-1267EF2FC744}" srcOrd="5" destOrd="0" presId="urn:microsoft.com/office/officeart/2005/8/layout/vList2"/>
    <dgm:cxn modelId="{648A0077-E1D5-45C8-97FD-0850D516DE30}" type="presParOf" srcId="{08BC2847-3E6F-46B3-90B3-B6AE177388C9}" destId="{17DAE5AD-F05C-485A-8A7D-4DA64C90B295}" srcOrd="6"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8C0F490-D6B8-4BC3-8644-1986930F5C71}"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fr-FR"/>
        </a:p>
      </dgm:t>
    </dgm:pt>
    <dgm:pt modelId="{46B4DB47-BA77-4234-B6B6-DD8465D3DFEF}">
      <dgm:prSet/>
      <dgm:spPr/>
      <dgm:t>
        <a:bodyPr/>
        <a:lstStyle/>
        <a:p>
          <a:pPr algn="just"/>
          <a:r>
            <a:rPr lang="fr-FR" dirty="0"/>
            <a:t>Les écoles, établissements scolaires et établissements d'enseignement supérieur peuvent déclarer au titre de la réduction prévue à l'article 98 de la loi n° 2005-102 du 11 février 2005, les dépenses de rémunération des personnels dont la fonction consiste en un accompagnement direct et concret des étudiants (prise de note, port de matériel, recherche documentaire pour un aveugle...). </a:t>
          </a:r>
        </a:p>
      </dgm:t>
    </dgm:pt>
    <dgm:pt modelId="{07F148D1-CC80-42A7-BE23-EDAC61C6CB34}" type="parTrans" cxnId="{BE82B859-9A55-42CF-831F-BB8F4AD5CEF3}">
      <dgm:prSet/>
      <dgm:spPr/>
      <dgm:t>
        <a:bodyPr/>
        <a:lstStyle/>
        <a:p>
          <a:endParaRPr lang="fr-FR"/>
        </a:p>
      </dgm:t>
    </dgm:pt>
    <dgm:pt modelId="{E9ABD2CE-E6BA-4FD2-8516-404B7938F67A}" type="sibTrans" cxnId="{BE82B859-9A55-42CF-831F-BB8F4AD5CEF3}">
      <dgm:prSet/>
      <dgm:spPr/>
      <dgm:t>
        <a:bodyPr/>
        <a:lstStyle/>
        <a:p>
          <a:endParaRPr lang="fr-FR"/>
        </a:p>
      </dgm:t>
    </dgm:pt>
    <dgm:pt modelId="{B3B2BF88-E336-4CCE-98F0-C0B45AEE6311}">
      <dgm:prSet/>
      <dgm:spPr/>
      <dgm:t>
        <a:bodyPr/>
        <a:lstStyle/>
        <a:p>
          <a:pPr algn="just"/>
          <a:r>
            <a:rPr lang="fr-FR" dirty="0"/>
            <a:t>Vous déclarez le coût chargé des rémunérations versées entre le 1er janvier et le 31 décembre de l’année N-1, déduction faite des aides versées par les pouvoirs publics au titre de ces contrats.</a:t>
          </a:r>
        </a:p>
      </dgm:t>
    </dgm:pt>
    <dgm:pt modelId="{E4FE0872-1EFE-4E89-B488-969089FBFE85}" type="parTrans" cxnId="{A102489C-111D-424A-A1DD-ED86AE31F0FA}">
      <dgm:prSet/>
      <dgm:spPr/>
      <dgm:t>
        <a:bodyPr/>
        <a:lstStyle/>
        <a:p>
          <a:endParaRPr lang="fr-FR"/>
        </a:p>
      </dgm:t>
    </dgm:pt>
    <dgm:pt modelId="{26180A01-649B-4807-B0FD-9C28B6215E2F}" type="sibTrans" cxnId="{A102489C-111D-424A-A1DD-ED86AE31F0FA}">
      <dgm:prSet/>
      <dgm:spPr/>
      <dgm:t>
        <a:bodyPr/>
        <a:lstStyle/>
        <a:p>
          <a:endParaRPr lang="fr-FR"/>
        </a:p>
      </dgm:t>
    </dgm:pt>
    <dgm:pt modelId="{42F94FFD-4AF2-4AD4-9629-B2FD317FA86F}">
      <dgm:prSet custT="1"/>
      <dgm:spPr/>
      <dgm:t>
        <a:bodyPr/>
        <a:lstStyle/>
        <a:p>
          <a:pPr algn="just">
            <a:buClrTx/>
            <a:buSzTx/>
            <a:buFontTx/>
            <a:buNone/>
          </a:pPr>
          <a:r>
            <a:rPr lang="fr-FR" sz="1600" b="1" u="sng" kern="1200" noProof="0" dirty="0">
              <a:solidFill>
                <a:prstClr val="white"/>
              </a:solidFill>
              <a:effectLst>
                <a:outerShdw blurRad="38100" dist="38100" dir="2700000" algn="tl">
                  <a:srgbClr val="000000">
                    <a:alpha val="43137"/>
                  </a:srgbClr>
                </a:outerShdw>
              </a:effectLst>
              <a:latin typeface="Calibri"/>
              <a:ea typeface="+mn-ea"/>
              <a:cs typeface="+mn-cs"/>
            </a:rPr>
            <a:t>Montant déclaré plafonné à </a:t>
          </a:r>
          <a:r>
            <a:rPr lang="fr-FR" sz="1600" kern="1200" noProof="0" dirty="0">
              <a:solidFill>
                <a:prstClr val="white"/>
              </a:solidFill>
              <a:latin typeface="Calibri"/>
              <a:ea typeface="+mn-ea"/>
              <a:cs typeface="+mn-cs"/>
            </a:rPr>
            <a:t>: </a:t>
          </a:r>
        </a:p>
        <a:p>
          <a:pPr algn="just">
            <a:buClrTx/>
            <a:buSzTx/>
            <a:buFontTx/>
            <a:buNone/>
          </a:pPr>
          <a:r>
            <a:rPr lang="fr-FR" sz="1600" kern="1200" noProof="0" dirty="0">
              <a:solidFill>
                <a:prstClr val="white"/>
              </a:solidFill>
              <a:latin typeface="Calibri"/>
              <a:ea typeface="+mn-ea"/>
              <a:cs typeface="+mn-cs"/>
            </a:rPr>
            <a:t>- 80 % de la contribution exigible</a:t>
          </a:r>
        </a:p>
      </dgm:t>
    </dgm:pt>
    <dgm:pt modelId="{766D68D0-5A6F-4A33-92BB-C9B024598244}" type="parTrans" cxnId="{A88BBBE3-06E4-4283-8B4C-30706BA65B04}">
      <dgm:prSet/>
      <dgm:spPr/>
      <dgm:t>
        <a:bodyPr/>
        <a:lstStyle/>
        <a:p>
          <a:endParaRPr lang="fr-FR"/>
        </a:p>
      </dgm:t>
    </dgm:pt>
    <dgm:pt modelId="{2C050D4F-8486-41D3-A73F-BD2FDEF0CE32}" type="sibTrans" cxnId="{A88BBBE3-06E4-4283-8B4C-30706BA65B04}">
      <dgm:prSet/>
      <dgm:spPr/>
      <dgm:t>
        <a:bodyPr/>
        <a:lstStyle/>
        <a:p>
          <a:endParaRPr lang="fr-FR"/>
        </a:p>
      </dgm:t>
    </dgm:pt>
    <dgm:pt modelId="{026B5B8C-5F4F-430F-B1A5-43C4FB4319E1}" type="pres">
      <dgm:prSet presAssocID="{E8C0F490-D6B8-4BC3-8644-1986930F5C71}" presName="linear" presStyleCnt="0">
        <dgm:presLayoutVars>
          <dgm:animLvl val="lvl"/>
          <dgm:resizeHandles val="exact"/>
        </dgm:presLayoutVars>
      </dgm:prSet>
      <dgm:spPr/>
    </dgm:pt>
    <dgm:pt modelId="{99EDAB83-DC0C-4EFB-BAD5-24F6747967B6}" type="pres">
      <dgm:prSet presAssocID="{46B4DB47-BA77-4234-B6B6-DD8465D3DFEF}" presName="parentText" presStyleLbl="node1" presStyleIdx="0" presStyleCnt="3" custLinFactY="-2263" custLinFactNeighborX="-12989" custLinFactNeighborY="-100000">
        <dgm:presLayoutVars>
          <dgm:chMax val="0"/>
          <dgm:bulletEnabled val="1"/>
        </dgm:presLayoutVars>
      </dgm:prSet>
      <dgm:spPr/>
    </dgm:pt>
    <dgm:pt modelId="{68FAF736-17FB-46EA-972A-66044C5F08A1}" type="pres">
      <dgm:prSet presAssocID="{E9ABD2CE-E6BA-4FD2-8516-404B7938F67A}" presName="spacer" presStyleCnt="0"/>
      <dgm:spPr/>
    </dgm:pt>
    <dgm:pt modelId="{C9F702ED-A2BF-4B16-9834-CFD2EB1D7395}" type="pres">
      <dgm:prSet presAssocID="{B3B2BF88-E336-4CCE-98F0-C0B45AEE6311}" presName="parentText" presStyleLbl="node1" presStyleIdx="1" presStyleCnt="3" custScaleY="76521">
        <dgm:presLayoutVars>
          <dgm:chMax val="0"/>
          <dgm:bulletEnabled val="1"/>
        </dgm:presLayoutVars>
      </dgm:prSet>
      <dgm:spPr/>
    </dgm:pt>
    <dgm:pt modelId="{10C6A65D-0132-4D1F-B291-B473B637C411}" type="pres">
      <dgm:prSet presAssocID="{26180A01-649B-4807-B0FD-9C28B6215E2F}" presName="spacer" presStyleCnt="0"/>
      <dgm:spPr/>
    </dgm:pt>
    <dgm:pt modelId="{B940673A-4B96-454C-97E0-53B233B29BF4}" type="pres">
      <dgm:prSet presAssocID="{42F94FFD-4AF2-4AD4-9629-B2FD317FA86F}" presName="parentText" presStyleLbl="node1" presStyleIdx="2" presStyleCnt="3" custScaleY="97068" custLinFactNeighborY="-20671">
        <dgm:presLayoutVars>
          <dgm:chMax val="0"/>
          <dgm:bulletEnabled val="1"/>
        </dgm:presLayoutVars>
      </dgm:prSet>
      <dgm:spPr/>
    </dgm:pt>
  </dgm:ptLst>
  <dgm:cxnLst>
    <dgm:cxn modelId="{38B9262D-F1AB-4249-90A5-5DCAF4B4D9C0}" type="presOf" srcId="{46B4DB47-BA77-4234-B6B6-DD8465D3DFEF}" destId="{99EDAB83-DC0C-4EFB-BAD5-24F6747967B6}" srcOrd="0" destOrd="0" presId="urn:microsoft.com/office/officeart/2005/8/layout/vList2"/>
    <dgm:cxn modelId="{97FED45D-9765-4544-9250-8F91CEF6D8B4}" type="presOf" srcId="{42F94FFD-4AF2-4AD4-9629-B2FD317FA86F}" destId="{B940673A-4B96-454C-97E0-53B233B29BF4}" srcOrd="0" destOrd="0" presId="urn:microsoft.com/office/officeart/2005/8/layout/vList2"/>
    <dgm:cxn modelId="{BE82B859-9A55-42CF-831F-BB8F4AD5CEF3}" srcId="{E8C0F490-D6B8-4BC3-8644-1986930F5C71}" destId="{46B4DB47-BA77-4234-B6B6-DD8465D3DFEF}" srcOrd="0" destOrd="0" parTransId="{07F148D1-CC80-42A7-BE23-EDAC61C6CB34}" sibTransId="{E9ABD2CE-E6BA-4FD2-8516-404B7938F67A}"/>
    <dgm:cxn modelId="{A102489C-111D-424A-A1DD-ED86AE31F0FA}" srcId="{E8C0F490-D6B8-4BC3-8644-1986930F5C71}" destId="{B3B2BF88-E336-4CCE-98F0-C0B45AEE6311}" srcOrd="1" destOrd="0" parTransId="{E4FE0872-1EFE-4E89-B488-969089FBFE85}" sibTransId="{26180A01-649B-4807-B0FD-9C28B6215E2F}"/>
    <dgm:cxn modelId="{3030D6E1-86F9-48C5-96DF-F1BE65551BC1}" type="presOf" srcId="{B3B2BF88-E336-4CCE-98F0-C0B45AEE6311}" destId="{C9F702ED-A2BF-4B16-9834-CFD2EB1D7395}" srcOrd="0" destOrd="0" presId="urn:microsoft.com/office/officeart/2005/8/layout/vList2"/>
    <dgm:cxn modelId="{A88BBBE3-06E4-4283-8B4C-30706BA65B04}" srcId="{E8C0F490-D6B8-4BC3-8644-1986930F5C71}" destId="{42F94FFD-4AF2-4AD4-9629-B2FD317FA86F}" srcOrd="2" destOrd="0" parTransId="{766D68D0-5A6F-4A33-92BB-C9B024598244}" sibTransId="{2C050D4F-8486-41D3-A73F-BD2FDEF0CE32}"/>
    <dgm:cxn modelId="{7B0F30EF-FB0E-48CB-9526-292F038948EE}" type="presOf" srcId="{E8C0F490-D6B8-4BC3-8644-1986930F5C71}" destId="{026B5B8C-5F4F-430F-B1A5-43C4FB4319E1}" srcOrd="0" destOrd="0" presId="urn:microsoft.com/office/officeart/2005/8/layout/vList2"/>
    <dgm:cxn modelId="{A66EE674-359A-43A9-B7F3-F70AC01FC76F}" type="presParOf" srcId="{026B5B8C-5F4F-430F-B1A5-43C4FB4319E1}" destId="{99EDAB83-DC0C-4EFB-BAD5-24F6747967B6}" srcOrd="0" destOrd="0" presId="urn:microsoft.com/office/officeart/2005/8/layout/vList2"/>
    <dgm:cxn modelId="{4CB5B57B-1FE7-4052-9E0B-A2CE16AD0938}" type="presParOf" srcId="{026B5B8C-5F4F-430F-B1A5-43C4FB4319E1}" destId="{68FAF736-17FB-46EA-972A-66044C5F08A1}" srcOrd="1" destOrd="0" presId="urn:microsoft.com/office/officeart/2005/8/layout/vList2"/>
    <dgm:cxn modelId="{236152FC-D4C2-43A7-B5B4-A34F2BB7CBF2}" type="presParOf" srcId="{026B5B8C-5F4F-430F-B1A5-43C4FB4319E1}" destId="{C9F702ED-A2BF-4B16-9834-CFD2EB1D7395}" srcOrd="2" destOrd="0" presId="urn:microsoft.com/office/officeart/2005/8/layout/vList2"/>
    <dgm:cxn modelId="{892BFCFD-064A-4D5A-B971-EBAE5D706E2B}" type="presParOf" srcId="{026B5B8C-5F4F-430F-B1A5-43C4FB4319E1}" destId="{10C6A65D-0132-4D1F-B291-B473B637C411}" srcOrd="3" destOrd="0" presId="urn:microsoft.com/office/officeart/2005/8/layout/vList2"/>
    <dgm:cxn modelId="{B4A588D9-F54E-48E5-8811-8895598B7C06}" type="presParOf" srcId="{026B5B8C-5F4F-430F-B1A5-43C4FB4319E1}" destId="{B940673A-4B96-454C-97E0-53B233B29BF4}" srcOrd="4"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589B0A-041B-4997-972F-B49CE92B330A}">
      <dsp:nvSpPr>
        <dsp:cNvPr id="0" name=""/>
        <dsp:cNvSpPr/>
      </dsp:nvSpPr>
      <dsp:spPr>
        <a:xfrm>
          <a:off x="361039" y="0"/>
          <a:ext cx="4811842" cy="4811842"/>
        </a:xfrm>
        <a:prstGeom prst="triangl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32326D-418B-4E25-ADFE-746B5BF14617}">
      <dsp:nvSpPr>
        <dsp:cNvPr id="0" name=""/>
        <dsp:cNvSpPr/>
      </dsp:nvSpPr>
      <dsp:spPr>
        <a:xfrm>
          <a:off x="2124938" y="482753"/>
          <a:ext cx="4411742" cy="1547155"/>
        </a:xfrm>
        <a:prstGeom prst="round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fr-FR" sz="1600" kern="1200" dirty="0"/>
            <a:t>Outre l'emploi direct de travailleurs handicapés et le versement d'une contribution financière, les employeurs disposent de 3 modalités pour valoriser leurs actions à destination de leurs bénéficiaires de l’obligation d’emploi.</a:t>
          </a:r>
          <a:endParaRPr lang="fr-FR" sz="1600" b="1" kern="1200" dirty="0"/>
        </a:p>
      </dsp:txBody>
      <dsp:txXfrm>
        <a:off x="2200464" y="558279"/>
        <a:ext cx="4260690" cy="1396103"/>
      </dsp:txXfrm>
    </dsp:sp>
    <dsp:sp modelId="{A13D4E1B-9510-4BAC-A49F-E9FF0FFDF0C6}">
      <dsp:nvSpPr>
        <dsp:cNvPr id="0" name=""/>
        <dsp:cNvSpPr/>
      </dsp:nvSpPr>
      <dsp:spPr>
        <a:xfrm>
          <a:off x="2137433" y="2184978"/>
          <a:ext cx="4386751" cy="1240553"/>
        </a:xfrm>
        <a:prstGeom prst="round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fr-FR" sz="1600" kern="1200" dirty="0"/>
            <a:t>La date de prise en compte de la dépense est celle du </a:t>
          </a:r>
          <a:r>
            <a:rPr lang="fr-FR" sz="1600" u="sng" kern="1200" dirty="0"/>
            <a:t>paiement de la facture</a:t>
          </a:r>
          <a:r>
            <a:rPr lang="fr-FR" sz="1600" u="none" kern="1200" dirty="0"/>
            <a:t>. Celle-ci doit avoir été acquittée </a:t>
          </a:r>
          <a:r>
            <a:rPr lang="fr-FR" sz="1600" b="1" kern="1200" dirty="0"/>
            <a:t>entre le 1</a:t>
          </a:r>
          <a:r>
            <a:rPr lang="fr-FR" sz="1600" b="1" kern="1200" baseline="30000" dirty="0"/>
            <a:t>er</a:t>
          </a:r>
          <a:r>
            <a:rPr lang="fr-FR" sz="1600" b="1" kern="1200" dirty="0"/>
            <a:t> janvier et le 31 décembre de l’année N-1</a:t>
          </a:r>
          <a:r>
            <a:rPr lang="fr-FR" sz="1600" kern="1200" dirty="0"/>
            <a:t>.</a:t>
          </a:r>
        </a:p>
        <a:p>
          <a:pPr marL="0" lvl="0" indent="0" algn="just" defTabSz="711200">
            <a:lnSpc>
              <a:spcPct val="90000"/>
            </a:lnSpc>
            <a:spcBef>
              <a:spcPct val="0"/>
            </a:spcBef>
            <a:spcAft>
              <a:spcPct val="35000"/>
            </a:spcAft>
            <a:buNone/>
          </a:pPr>
          <a:r>
            <a:rPr lang="fr-FR" sz="1600" b="0" kern="1200" dirty="0"/>
            <a:t>Vous déclarez le </a:t>
          </a:r>
          <a:r>
            <a:rPr lang="fr-FR" sz="1600" b="1" kern="1200" dirty="0"/>
            <a:t>montant HT </a:t>
          </a:r>
          <a:r>
            <a:rPr lang="fr-FR" sz="1600" b="0" kern="1200" dirty="0"/>
            <a:t>de vos factures.</a:t>
          </a:r>
        </a:p>
      </dsp:txBody>
      <dsp:txXfrm>
        <a:off x="2197992" y="2245537"/>
        <a:ext cx="4265633" cy="1119435"/>
      </dsp:txXfrm>
    </dsp:sp>
    <dsp:sp modelId="{67D335FE-E053-4200-B95C-8A88D17CAF1F}">
      <dsp:nvSpPr>
        <dsp:cNvPr id="0" name=""/>
        <dsp:cNvSpPr/>
      </dsp:nvSpPr>
      <dsp:spPr>
        <a:xfrm>
          <a:off x="2157090" y="3684365"/>
          <a:ext cx="4327231" cy="593418"/>
        </a:xfrm>
        <a:prstGeom prst="round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fr-FR" sz="1600" kern="1200" dirty="0"/>
            <a:t>Les rémunérations d’un agent handicapé ne sont pas déductibles.</a:t>
          </a:r>
          <a:endParaRPr lang="fr-FR" sz="1900" kern="1200" dirty="0"/>
        </a:p>
      </dsp:txBody>
      <dsp:txXfrm>
        <a:off x="2186058" y="3713333"/>
        <a:ext cx="4269295" cy="5354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2FA21B-72A4-4C89-A3A0-660CEC4A26DE}">
      <dsp:nvSpPr>
        <dsp:cNvPr id="0" name=""/>
        <dsp:cNvSpPr/>
      </dsp:nvSpPr>
      <dsp:spPr>
        <a:xfrm rot="16200000">
          <a:off x="-1115673" y="1116670"/>
          <a:ext cx="4825999" cy="2592658"/>
        </a:xfrm>
        <a:prstGeom prst="flowChartManualOperati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2489" bIns="0" numCol="1" spcCol="1270" anchor="ctr" anchorCtr="0">
          <a:noAutofit/>
        </a:bodyPr>
        <a:lstStyle/>
        <a:p>
          <a:pPr marL="0" lvl="0" indent="0" algn="ctr" defTabSz="800100">
            <a:lnSpc>
              <a:spcPct val="90000"/>
            </a:lnSpc>
            <a:spcBef>
              <a:spcPct val="0"/>
            </a:spcBef>
            <a:spcAft>
              <a:spcPct val="35000"/>
            </a:spcAft>
            <a:buNone/>
          </a:pPr>
          <a:r>
            <a:rPr lang="fr-FR" sz="1800" kern="1200" dirty="0"/>
            <a:t>1 - Contrat de fourniture, de sous-traitance ou de prestations de service avec des entreprises adaptées, des établissements ou services d’aide par le travail ou avec des travailleurs indépendants handicapés</a:t>
          </a:r>
        </a:p>
      </dsp:txBody>
      <dsp:txXfrm rot="5400000">
        <a:off x="997" y="965200"/>
        <a:ext cx="2592658" cy="2895599"/>
      </dsp:txXfrm>
    </dsp:sp>
    <dsp:sp modelId="{E4D825C8-6905-49CA-90FC-471C7B303993}">
      <dsp:nvSpPr>
        <dsp:cNvPr id="0" name=""/>
        <dsp:cNvSpPr/>
      </dsp:nvSpPr>
      <dsp:spPr>
        <a:xfrm rot="16200000">
          <a:off x="1671435" y="1116670"/>
          <a:ext cx="4825999" cy="2592658"/>
        </a:xfrm>
        <a:prstGeom prst="flowChartManualOperation">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2489" bIns="0" numCol="1" spcCol="1270" anchor="ctr" anchorCtr="0">
          <a:noAutofit/>
        </a:bodyPr>
        <a:lstStyle/>
        <a:p>
          <a:pPr marL="0" lvl="0" indent="0" algn="ctr" defTabSz="800100">
            <a:lnSpc>
              <a:spcPct val="90000"/>
            </a:lnSpc>
            <a:spcBef>
              <a:spcPct val="0"/>
            </a:spcBef>
            <a:spcAft>
              <a:spcPct val="35000"/>
            </a:spcAft>
            <a:buNone/>
          </a:pPr>
          <a:r>
            <a:rPr lang="fr-FR" sz="1800" kern="1200" dirty="0"/>
            <a:t>2 - Dépenses déductibles affectées à des mesures adoptées en vue de faciliter l’accueil, l’insertion ou le maintien dans l’emploi des personnes handicapées</a:t>
          </a:r>
        </a:p>
      </dsp:txBody>
      <dsp:txXfrm rot="5400000">
        <a:off x="2788105" y="965200"/>
        <a:ext cx="2592658" cy="2895599"/>
      </dsp:txXfrm>
    </dsp:sp>
    <dsp:sp modelId="{E47C5D79-5AE2-4ACA-B4EF-1B0E8FF18E97}">
      <dsp:nvSpPr>
        <dsp:cNvPr id="0" name=""/>
        <dsp:cNvSpPr/>
      </dsp:nvSpPr>
      <dsp:spPr>
        <a:xfrm rot="16200000">
          <a:off x="4458543" y="1116670"/>
          <a:ext cx="4825999" cy="2592658"/>
        </a:xfrm>
        <a:prstGeom prst="flowChartManualOperation">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2489" bIns="0" numCol="1" spcCol="1270" anchor="ctr" anchorCtr="0">
          <a:noAutofit/>
        </a:bodyPr>
        <a:lstStyle/>
        <a:p>
          <a:pPr marL="0" lvl="0" indent="0" algn="ctr" defTabSz="800100">
            <a:lnSpc>
              <a:spcPct val="90000"/>
            </a:lnSpc>
            <a:spcBef>
              <a:spcPct val="0"/>
            </a:spcBef>
            <a:spcAft>
              <a:spcPct val="35000"/>
            </a:spcAft>
            <a:buNone/>
          </a:pPr>
          <a:r>
            <a:rPr lang="fr-FR" sz="1800" kern="1200" dirty="0"/>
            <a:t>3 - Dépenses consacrées à la rémunération des personnels affectés à des missions d’aide à l’accueil, à l’intégration et à l’accompagnement des élèves ou étudiants.</a:t>
          </a:r>
        </a:p>
      </dsp:txBody>
      <dsp:txXfrm rot="5400000">
        <a:off x="5575213" y="965200"/>
        <a:ext cx="2592658" cy="28955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9BABE0-118C-4231-B7D1-7D82879B6162}">
      <dsp:nvSpPr>
        <dsp:cNvPr id="0" name=""/>
        <dsp:cNvSpPr/>
      </dsp:nvSpPr>
      <dsp:spPr>
        <a:xfrm>
          <a:off x="21010" y="0"/>
          <a:ext cx="4777089" cy="4777089"/>
        </a:xfrm>
        <a:prstGeom prst="triangl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DA577F-B3B3-4545-B4BC-42969A6A6FDC}">
      <dsp:nvSpPr>
        <dsp:cNvPr id="0" name=""/>
        <dsp:cNvSpPr/>
      </dsp:nvSpPr>
      <dsp:spPr>
        <a:xfrm>
          <a:off x="1189728" y="479671"/>
          <a:ext cx="5544760" cy="1382444"/>
        </a:xfrm>
        <a:prstGeom prst="round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fr-FR" sz="1600" kern="1200" dirty="0"/>
            <a:t>Vous pouvez déduire du montant de votre contribution annuelle, le montant des dépenses afférentes à la passation de contrats de fourniture, de sous-traitance ou de prestations de services avec des entreprises adaptées, des établissements ou services d'aide par le travail ou avec des travailleurs indépendants handicapés.</a:t>
          </a:r>
        </a:p>
      </dsp:txBody>
      <dsp:txXfrm>
        <a:off x="1257213" y="547156"/>
        <a:ext cx="5409790" cy="1247474"/>
      </dsp:txXfrm>
    </dsp:sp>
    <dsp:sp modelId="{03BC60A9-3897-439E-93EC-EB9A96FCCD94}">
      <dsp:nvSpPr>
        <dsp:cNvPr id="0" name=""/>
        <dsp:cNvSpPr/>
      </dsp:nvSpPr>
      <dsp:spPr>
        <a:xfrm>
          <a:off x="1167402" y="2031479"/>
          <a:ext cx="5605744" cy="799120"/>
        </a:xfrm>
        <a:prstGeom prst="round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fr-FR" sz="1600" kern="1200" dirty="0"/>
            <a:t>Vous déclarez le montant 4 indiqué dans votre attestation annuelle. Ce montant correspond à la somme que vous pouvez valoriser dans le cadre de la déduction avant plafonnement.</a:t>
          </a:r>
        </a:p>
      </dsp:txBody>
      <dsp:txXfrm>
        <a:off x="1206412" y="2070489"/>
        <a:ext cx="5527724" cy="721100"/>
      </dsp:txXfrm>
    </dsp:sp>
    <dsp:sp modelId="{E190213D-1D99-4A60-9520-DCED3C342F44}">
      <dsp:nvSpPr>
        <dsp:cNvPr id="0" name=""/>
        <dsp:cNvSpPr/>
      </dsp:nvSpPr>
      <dsp:spPr>
        <a:xfrm>
          <a:off x="1179605" y="3038604"/>
          <a:ext cx="5555441" cy="1348576"/>
        </a:xfrm>
        <a:prstGeom prst="round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b="1" u="sng" kern="1200" dirty="0">
              <a:solidFill>
                <a:prstClr val="black">
                  <a:hueOff val="0"/>
                  <a:satOff val="0"/>
                  <a:lumOff val="0"/>
                  <a:alphaOff val="0"/>
                </a:prstClr>
              </a:solidFill>
              <a:effectLst>
                <a:outerShdw blurRad="38100" dist="38100" dir="2700000" algn="tl">
                  <a:srgbClr val="000000">
                    <a:alpha val="43137"/>
                  </a:srgbClr>
                </a:outerShdw>
              </a:effectLst>
              <a:latin typeface="Calibri"/>
              <a:ea typeface="+mn-ea"/>
              <a:cs typeface="+mn-cs"/>
            </a:rPr>
            <a:t>Montant déclaré plafonné à</a:t>
          </a:r>
          <a:r>
            <a:rPr lang="fr-FR" sz="1600" kern="1200" dirty="0">
              <a:solidFill>
                <a:prstClr val="black">
                  <a:hueOff val="0"/>
                  <a:satOff val="0"/>
                  <a:lumOff val="0"/>
                  <a:alphaOff val="0"/>
                </a:prstClr>
              </a:solidFill>
              <a:latin typeface="Calibri"/>
              <a:ea typeface="+mn-ea"/>
              <a:cs typeface="+mn-cs"/>
            </a:rPr>
            <a:t> : </a:t>
          </a:r>
        </a:p>
        <a:p>
          <a:pPr marL="0" lvl="0" indent="0" algn="ctr" defTabSz="711200">
            <a:lnSpc>
              <a:spcPct val="90000"/>
            </a:lnSpc>
            <a:spcBef>
              <a:spcPct val="0"/>
            </a:spcBef>
            <a:spcAft>
              <a:spcPct val="35000"/>
            </a:spcAft>
            <a:buNone/>
          </a:pPr>
          <a:r>
            <a:rPr lang="fr-FR" sz="1600" kern="1200" dirty="0">
              <a:solidFill>
                <a:prstClr val="black">
                  <a:hueOff val="0"/>
                  <a:satOff val="0"/>
                  <a:lumOff val="0"/>
                  <a:alphaOff val="0"/>
                </a:prstClr>
              </a:solidFill>
              <a:latin typeface="Calibri"/>
              <a:ea typeface="+mn-ea"/>
              <a:cs typeface="+mn-cs"/>
            </a:rPr>
            <a:t>- 50 % de la contribution annuelle si le taux d’emploi direct est inférieur à 3 %,</a:t>
          </a:r>
        </a:p>
        <a:p>
          <a:pPr marL="0" lvl="0" indent="0" algn="ctr" defTabSz="711200">
            <a:lnSpc>
              <a:spcPct val="90000"/>
            </a:lnSpc>
            <a:spcBef>
              <a:spcPct val="0"/>
            </a:spcBef>
            <a:spcAft>
              <a:spcPct val="35000"/>
            </a:spcAft>
            <a:buNone/>
          </a:pPr>
          <a:r>
            <a:rPr lang="fr-FR" sz="1600" kern="1200" dirty="0">
              <a:solidFill>
                <a:prstClr val="black">
                  <a:hueOff val="0"/>
                  <a:satOff val="0"/>
                  <a:lumOff val="0"/>
                  <a:alphaOff val="0"/>
                </a:prstClr>
              </a:solidFill>
              <a:latin typeface="Calibri"/>
              <a:ea typeface="+mn-ea"/>
              <a:cs typeface="+mn-cs"/>
            </a:rPr>
            <a:t>- 75 % de la contribution annuelle si le taux d’emploi direct est supérieur ou égal à 3 % </a:t>
          </a:r>
          <a:endParaRPr lang="fr-FR" sz="1600" kern="1200" dirty="0"/>
        </a:p>
      </dsp:txBody>
      <dsp:txXfrm>
        <a:off x="1245437" y="3104436"/>
        <a:ext cx="5423777" cy="12169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52F957-AFD3-4D98-AFAD-BE93C2AEA0F3}">
      <dsp:nvSpPr>
        <dsp:cNvPr id="0" name=""/>
        <dsp:cNvSpPr/>
      </dsp:nvSpPr>
      <dsp:spPr>
        <a:xfrm>
          <a:off x="2527813" y="62722"/>
          <a:ext cx="3010687" cy="3010687"/>
        </a:xfrm>
        <a:prstGeom prst="ellipse">
          <a:avLst/>
        </a:prstGeom>
        <a:solidFill>
          <a:schemeClr val="accent2">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fr-FR" sz="1400" b="1" kern="1200" dirty="0"/>
            <a:t>Il existe 4 typologies de dépenses pour cette modalité.</a:t>
          </a:r>
        </a:p>
      </dsp:txBody>
      <dsp:txXfrm>
        <a:off x="2929238" y="589592"/>
        <a:ext cx="2207837" cy="1354809"/>
      </dsp:txXfrm>
    </dsp:sp>
    <dsp:sp modelId="{C530AED3-3640-4C73-9914-52B121D8D69D}">
      <dsp:nvSpPr>
        <dsp:cNvPr id="0" name=""/>
        <dsp:cNvSpPr/>
      </dsp:nvSpPr>
      <dsp:spPr>
        <a:xfrm>
          <a:off x="3614170" y="1944402"/>
          <a:ext cx="3010687" cy="3010687"/>
        </a:xfrm>
        <a:prstGeom prst="ellipse">
          <a:avLst/>
        </a:prstGeom>
        <a:solidFill>
          <a:schemeClr val="accent3">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fr-FR" sz="1400" b="1" kern="1200" dirty="0"/>
            <a:t>Montant déclaré plafonné à 10 % du montant de la contribution annuelle</a:t>
          </a:r>
        </a:p>
      </dsp:txBody>
      <dsp:txXfrm>
        <a:off x="4534938" y="2722163"/>
        <a:ext cx="1806412" cy="1655877"/>
      </dsp:txXfrm>
    </dsp:sp>
    <dsp:sp modelId="{10221B91-1591-469E-B4BA-5FF21124F5A4}">
      <dsp:nvSpPr>
        <dsp:cNvPr id="0" name=""/>
        <dsp:cNvSpPr/>
      </dsp:nvSpPr>
      <dsp:spPr>
        <a:xfrm>
          <a:off x="1441457" y="1944402"/>
          <a:ext cx="3010687" cy="3010687"/>
        </a:xfrm>
        <a:prstGeom prst="ellipse">
          <a:avLst/>
        </a:prstGeom>
        <a:solidFill>
          <a:schemeClr val="accent4">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fr-FR" sz="1400" b="1" kern="1200" dirty="0"/>
            <a:t>Cette déduction ne peut pas se cumuler avec une aide (Sécurité Sociale, MDPH, FIPHFP, etc.). Vous ne pouvez donc pas déclarer de reste à charge.</a:t>
          </a:r>
        </a:p>
      </dsp:txBody>
      <dsp:txXfrm>
        <a:off x="1724963" y="2722163"/>
        <a:ext cx="1806412" cy="165587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23FB0F-50A4-45CC-AE4B-AA8FBCC277FA}">
      <dsp:nvSpPr>
        <dsp:cNvPr id="0" name=""/>
        <dsp:cNvSpPr/>
      </dsp:nvSpPr>
      <dsp:spPr>
        <a:xfrm>
          <a:off x="0" y="1575"/>
          <a:ext cx="8498538" cy="879761"/>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fr-FR" sz="1600" kern="1200" dirty="0"/>
            <a:t>a) Réalisation de diagnostics et de travaux afin de rendre les locaux professionnels de l’employeur accessibles aux BOE. </a:t>
          </a:r>
          <a:r>
            <a:rPr lang="fr-FR" sz="1400" i="1" kern="1200" dirty="0">
              <a:solidFill>
                <a:prstClr val="white"/>
              </a:solidFill>
              <a:latin typeface="Calibri"/>
              <a:ea typeface="+mn-ea"/>
              <a:cs typeface="+mn-cs"/>
            </a:rPr>
            <a:t>Ces travaux d’accessibilité doivent être réalisés dans des locaux réservés à l’usage exclusif des personnels.</a:t>
          </a:r>
          <a:endParaRPr lang="fr-FR" sz="1600" i="1" kern="1200" dirty="0">
            <a:solidFill>
              <a:prstClr val="white"/>
            </a:solidFill>
            <a:latin typeface="Calibri"/>
            <a:ea typeface="+mn-ea"/>
            <a:cs typeface="+mn-cs"/>
          </a:endParaRPr>
        </a:p>
      </dsp:txBody>
      <dsp:txXfrm>
        <a:off x="42946" y="44521"/>
        <a:ext cx="8412646" cy="793869"/>
      </dsp:txXfrm>
    </dsp:sp>
    <dsp:sp modelId="{7442F140-D8DC-4812-8424-DF95D5CA327E}">
      <dsp:nvSpPr>
        <dsp:cNvPr id="0" name=""/>
        <dsp:cNvSpPr/>
      </dsp:nvSpPr>
      <dsp:spPr>
        <a:xfrm>
          <a:off x="0" y="886527"/>
          <a:ext cx="8498538" cy="1085226"/>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fr-FR" sz="1600" kern="1200" dirty="0"/>
            <a:t>b) Actions de maintien dans l’emploi ou de reconversion professionnelle de BOE par la mise en œuvre de moyens humains, techniques et organisationnels compensatoires à la situation de handicap, à l’exclusion des dépenses déjà prises en charge ou faisant l’objet d’aides financières délivrées par d’autres organismes.</a:t>
          </a:r>
        </a:p>
      </dsp:txBody>
      <dsp:txXfrm>
        <a:off x="52976" y="939503"/>
        <a:ext cx="8392586" cy="979274"/>
      </dsp:txXfrm>
    </dsp:sp>
    <dsp:sp modelId="{D54D722D-5073-443B-A294-83427DD1E1B7}">
      <dsp:nvSpPr>
        <dsp:cNvPr id="0" name=""/>
        <dsp:cNvSpPr/>
      </dsp:nvSpPr>
      <dsp:spPr>
        <a:xfrm>
          <a:off x="0" y="1976945"/>
          <a:ext cx="8498538" cy="955037"/>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fr-FR" sz="1600" kern="1200" dirty="0"/>
            <a:t>c) Prestation d’accompagnement des BOE, actions de sensibilisation et de formation des agents publics réalisées par l’employeur public ou d’autres organismes pour le compte de l’employeur public afin de favoriser la prise de poste et le maintien en emploi des BOE. </a:t>
          </a:r>
        </a:p>
      </dsp:txBody>
      <dsp:txXfrm>
        <a:off x="46621" y="2023566"/>
        <a:ext cx="8405296" cy="861795"/>
      </dsp:txXfrm>
    </dsp:sp>
    <dsp:sp modelId="{17DAE5AD-F05C-485A-8A7D-4DA64C90B295}">
      <dsp:nvSpPr>
        <dsp:cNvPr id="0" name=""/>
        <dsp:cNvSpPr/>
      </dsp:nvSpPr>
      <dsp:spPr>
        <a:xfrm>
          <a:off x="0" y="2937174"/>
          <a:ext cx="8498538" cy="2062901"/>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fr-FR" sz="1600" kern="1200" dirty="0"/>
            <a:t>d) Aménagements des postes de travail réalisés pour maintenir dans leur emploi les agents reconnus inaptes à l’exercice de leurs fonctions. Il convient de réunir 2 critères pour pouvoir déduire ce type de dépenses : </a:t>
          </a:r>
        </a:p>
        <a:p>
          <a:pPr marL="0" lvl="0" indent="0" algn="just" defTabSz="711200">
            <a:lnSpc>
              <a:spcPct val="90000"/>
            </a:lnSpc>
            <a:spcBef>
              <a:spcPct val="0"/>
            </a:spcBef>
            <a:spcAft>
              <a:spcPct val="35000"/>
            </a:spcAft>
            <a:buNone/>
          </a:pPr>
          <a:r>
            <a:rPr lang="fr-FR" sz="1600" kern="1200" dirty="0"/>
            <a:t>- </a:t>
          </a:r>
          <a:r>
            <a:rPr lang="fr-FR" sz="1600" u="sng" kern="1200" dirty="0"/>
            <a:t>Critère de montant </a:t>
          </a:r>
          <a:r>
            <a:rPr lang="fr-FR" sz="1600" kern="1200" dirty="0"/>
            <a:t>: Minimum de 10 % du traitement brut annuel minimum servi à un agent occupant à temps complet un emploi public au 31/12 N-1</a:t>
          </a:r>
        </a:p>
        <a:p>
          <a:pPr marL="0" lvl="0" indent="0" algn="just" defTabSz="711200">
            <a:lnSpc>
              <a:spcPct val="90000"/>
            </a:lnSpc>
            <a:spcBef>
              <a:spcPct val="0"/>
            </a:spcBef>
            <a:spcAft>
              <a:spcPct val="35000"/>
            </a:spcAft>
            <a:buNone/>
          </a:pPr>
          <a:r>
            <a:rPr lang="fr-FR" sz="1600" kern="1200" dirty="0"/>
            <a:t>- </a:t>
          </a:r>
          <a:r>
            <a:rPr lang="fr-FR" sz="1600" u="sng" kern="1200" dirty="0"/>
            <a:t>Critère de personne concernée </a:t>
          </a:r>
          <a:r>
            <a:rPr lang="fr-FR" sz="1600" kern="1200" dirty="0"/>
            <a:t>: Agent reconnu inapte statutairement mais non reconnu comme BOE</a:t>
          </a:r>
        </a:p>
      </dsp:txBody>
      <dsp:txXfrm>
        <a:off x="100703" y="3037877"/>
        <a:ext cx="8297132" cy="186149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EDAB83-DC0C-4EFB-BAD5-24F6747967B6}">
      <dsp:nvSpPr>
        <dsp:cNvPr id="0" name=""/>
        <dsp:cNvSpPr/>
      </dsp:nvSpPr>
      <dsp:spPr>
        <a:xfrm>
          <a:off x="0" y="103917"/>
          <a:ext cx="7089250" cy="138527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fr-FR" sz="1600" kern="1200" dirty="0"/>
            <a:t>Les écoles, établissements scolaires et établissements d'enseignement supérieur peuvent déclarer au titre de la réduction prévue à l'article 98 de la loi n° 2005-102 du 11 février 2005, les dépenses de rémunération des personnels dont la fonction consiste en un accompagnement direct et concret des étudiants (prise de note, port de matériel, recherche documentaire pour un aveugle...). </a:t>
          </a:r>
        </a:p>
      </dsp:txBody>
      <dsp:txXfrm>
        <a:off x="67624" y="171541"/>
        <a:ext cx="6954002" cy="1250031"/>
      </dsp:txXfrm>
    </dsp:sp>
    <dsp:sp modelId="{C9F702ED-A2BF-4B16-9834-CFD2EB1D7395}">
      <dsp:nvSpPr>
        <dsp:cNvPr id="0" name=""/>
        <dsp:cNvSpPr/>
      </dsp:nvSpPr>
      <dsp:spPr>
        <a:xfrm>
          <a:off x="0" y="1612706"/>
          <a:ext cx="7089250" cy="106003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fr-FR" sz="1600" kern="1200" dirty="0"/>
            <a:t>Vous déclarez le coût chargé des rémunérations versées entre le 1er janvier et le 31 décembre de l’année N-1, déduction faite des aides versées par les pouvoirs publics au titre de ces contrats.</a:t>
          </a:r>
        </a:p>
      </dsp:txBody>
      <dsp:txXfrm>
        <a:off x="51746" y="1664452"/>
        <a:ext cx="6985758" cy="956538"/>
      </dsp:txXfrm>
    </dsp:sp>
    <dsp:sp modelId="{B940673A-4B96-454C-97E0-53B233B29BF4}">
      <dsp:nvSpPr>
        <dsp:cNvPr id="0" name=""/>
        <dsp:cNvSpPr/>
      </dsp:nvSpPr>
      <dsp:spPr>
        <a:xfrm>
          <a:off x="0" y="2709291"/>
          <a:ext cx="7089250" cy="1344663"/>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ClrTx/>
            <a:buSzTx/>
            <a:buFontTx/>
            <a:buNone/>
          </a:pPr>
          <a:r>
            <a:rPr lang="fr-FR" sz="1600" b="1" u="sng" kern="1200" noProof="0" dirty="0">
              <a:solidFill>
                <a:prstClr val="white"/>
              </a:solidFill>
              <a:effectLst>
                <a:outerShdw blurRad="38100" dist="38100" dir="2700000" algn="tl">
                  <a:srgbClr val="000000">
                    <a:alpha val="43137"/>
                  </a:srgbClr>
                </a:outerShdw>
              </a:effectLst>
              <a:latin typeface="Calibri"/>
              <a:ea typeface="+mn-ea"/>
              <a:cs typeface="+mn-cs"/>
            </a:rPr>
            <a:t>Montant déclaré plafonné à </a:t>
          </a:r>
          <a:r>
            <a:rPr lang="fr-FR" sz="1600" kern="1200" noProof="0" dirty="0">
              <a:solidFill>
                <a:prstClr val="white"/>
              </a:solidFill>
              <a:latin typeface="Calibri"/>
              <a:ea typeface="+mn-ea"/>
              <a:cs typeface="+mn-cs"/>
            </a:rPr>
            <a:t>: </a:t>
          </a:r>
        </a:p>
        <a:p>
          <a:pPr marL="0" lvl="0" indent="0" algn="just" defTabSz="711200">
            <a:lnSpc>
              <a:spcPct val="90000"/>
            </a:lnSpc>
            <a:spcBef>
              <a:spcPct val="0"/>
            </a:spcBef>
            <a:spcAft>
              <a:spcPct val="35000"/>
            </a:spcAft>
            <a:buClrTx/>
            <a:buSzTx/>
            <a:buFontTx/>
            <a:buNone/>
          </a:pPr>
          <a:r>
            <a:rPr lang="fr-FR" sz="1600" kern="1200" noProof="0" dirty="0">
              <a:solidFill>
                <a:prstClr val="white"/>
              </a:solidFill>
              <a:latin typeface="Calibri"/>
              <a:ea typeface="+mn-ea"/>
              <a:cs typeface="+mn-cs"/>
            </a:rPr>
            <a:t>- 80 % de la contribution exigible</a:t>
          </a:r>
        </a:p>
      </dsp:txBody>
      <dsp:txXfrm>
        <a:off x="65641" y="2774932"/>
        <a:ext cx="6957968" cy="1213381"/>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7F98D262-A7D8-BC4E-9915-0AF2C49FF490}" type="datetime1">
              <a:rPr lang="fr-FR" smtClean="0"/>
              <a:t>05/01/2023</a:t>
            </a:fld>
            <a:endParaRPr lang="fr-FR"/>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1E023CCF-1EFE-9540-A374-60BEF7C7F11F}" type="slidenum">
              <a:rPr lang="fr-FR" smtClean="0"/>
              <a:t>‹N°›</a:t>
            </a:fld>
            <a:endParaRPr lang="fr-FR"/>
          </a:p>
        </p:txBody>
      </p:sp>
    </p:spTree>
    <p:extLst>
      <p:ext uri="{BB962C8B-B14F-4D97-AF65-F5344CB8AC3E}">
        <p14:creationId xmlns:p14="http://schemas.microsoft.com/office/powerpoint/2010/main" val="13770681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CEC0A207-57D1-EA4C-806E-5709547D46DE}" type="datetime1">
              <a:rPr lang="fr-FR" smtClean="0"/>
              <a:t>05/01/2023</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4D8A1F0-633B-DE49-A393-794EECAA69FA}" type="slidenum">
              <a:rPr lang="fr-FR" smtClean="0"/>
              <a:t>‹N°›</a:t>
            </a:fld>
            <a:endParaRPr lang="fr-FR"/>
          </a:p>
        </p:txBody>
      </p:sp>
    </p:spTree>
    <p:extLst>
      <p:ext uri="{BB962C8B-B14F-4D97-AF65-F5344CB8AC3E}">
        <p14:creationId xmlns:p14="http://schemas.microsoft.com/office/powerpoint/2010/main" val="40849357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Cette présentation vous permet de connaître les typologies de dépenses que vous pouvez valoriser dans votre déclaration</a:t>
            </a:r>
          </a:p>
        </p:txBody>
      </p:sp>
      <p:sp>
        <p:nvSpPr>
          <p:cNvPr id="4" name="Espace réservé du numéro de diapositive 3"/>
          <p:cNvSpPr>
            <a:spLocks noGrp="1"/>
          </p:cNvSpPr>
          <p:nvPr>
            <p:ph type="sldNum" sz="quarter" idx="5"/>
          </p:nvPr>
        </p:nvSpPr>
        <p:spPr/>
        <p:txBody>
          <a:bodyPr/>
          <a:lstStyle/>
          <a:p>
            <a:fld id="{54D8A1F0-633B-DE49-A393-794EECAA69FA}" type="slidenum">
              <a:rPr lang="fr-FR" smtClean="0"/>
              <a:t>1</a:t>
            </a:fld>
            <a:endParaRPr lang="fr-FR"/>
          </a:p>
        </p:txBody>
      </p:sp>
    </p:spTree>
    <p:extLst>
      <p:ext uri="{BB962C8B-B14F-4D97-AF65-F5344CB8AC3E}">
        <p14:creationId xmlns:p14="http://schemas.microsoft.com/office/powerpoint/2010/main" val="3891009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lgn="just"/>
            <a:r>
              <a:rPr lang="fr-FR" dirty="0"/>
              <a:t>Outre l'emploi direct de travailleurs handicapés et le versement d'une contribution financière, il existe 3 modalités permettant aux employeurs de valoriser leurs actions à destination de leurs bénéficiaires de l’obligation d’emploi, leurs BOE.</a:t>
            </a:r>
          </a:p>
          <a:p>
            <a:pPr lvl="0" algn="just"/>
            <a:endParaRPr lang="fr-FR" dirty="0"/>
          </a:p>
          <a:p>
            <a:pPr lvl="0" algn="just"/>
            <a:r>
              <a:rPr lang="fr-FR" dirty="0"/>
              <a:t>Pour que vous puissiez comptabiliser une dépense, vous devez avoir payer la facture correspondante entre le 1</a:t>
            </a:r>
            <a:r>
              <a:rPr lang="fr-FR" baseline="30000" dirty="0"/>
              <a:t>er</a:t>
            </a:r>
            <a:r>
              <a:rPr lang="fr-FR" dirty="0"/>
              <a:t> janvier et le 31 décembre N-1.</a:t>
            </a:r>
          </a:p>
          <a:p>
            <a:pPr lvl="0" algn="just"/>
            <a:endParaRPr lang="fr-FR" dirty="0"/>
          </a:p>
          <a:p>
            <a:pPr lvl="0" algn="just"/>
            <a:r>
              <a:rPr lang="fr-FR" dirty="0"/>
              <a:t>Attention, vous ne pouvez pas déclarer la rémunération que vous versez à vos agents reconnus BOE.</a:t>
            </a:r>
          </a:p>
          <a:p>
            <a:endParaRPr lang="fr-FR" dirty="0"/>
          </a:p>
        </p:txBody>
      </p:sp>
      <p:sp>
        <p:nvSpPr>
          <p:cNvPr id="4" name="Espace réservé du numéro de diapositive 3"/>
          <p:cNvSpPr>
            <a:spLocks noGrp="1"/>
          </p:cNvSpPr>
          <p:nvPr>
            <p:ph type="sldNum" sz="quarter" idx="5"/>
          </p:nvPr>
        </p:nvSpPr>
        <p:spPr/>
        <p:txBody>
          <a:bodyPr/>
          <a:lstStyle/>
          <a:p>
            <a:fld id="{54D8A1F0-633B-DE49-A393-794EECAA69FA}" type="slidenum">
              <a:rPr lang="fr-FR" smtClean="0"/>
              <a:t>2</a:t>
            </a:fld>
            <a:endParaRPr lang="fr-FR"/>
          </a:p>
        </p:txBody>
      </p:sp>
    </p:spTree>
    <p:extLst>
      <p:ext uri="{BB962C8B-B14F-4D97-AF65-F5344CB8AC3E}">
        <p14:creationId xmlns:p14="http://schemas.microsoft.com/office/powerpoint/2010/main" val="2439205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3 modalités d’actions à destination de vos BOE sont les suivantes.</a:t>
            </a:r>
          </a:p>
          <a:p>
            <a:endParaRPr lang="fr-FR" dirty="0"/>
          </a:p>
          <a:p>
            <a:pPr lvl="0" algn="just"/>
            <a:r>
              <a:rPr lang="fr-FR" dirty="0"/>
              <a:t>La première concerne les dépenses effectuées dans le cadre d’un contrat de fourniture, de sous-traitance ou de prestations de service avec des entreprises adaptées, des établissements ou services d’aide par le travail ou avec des travailleurs indépendants handicapés.</a:t>
            </a:r>
          </a:p>
          <a:p>
            <a:pPr lvl="0" algn="just"/>
            <a:endParaRPr lang="fr-FR" dirty="0"/>
          </a:p>
          <a:p>
            <a:pPr lvl="0" algn="just"/>
            <a:r>
              <a:rPr lang="fr-FR" dirty="0"/>
              <a:t>La deuxième concerne les dépenses déductibles affectées à des mesures adoptées en vue de faciliter l’accueil, l’insertion ou le maintien dans l’emploi des personnes handicapées.</a:t>
            </a:r>
          </a:p>
          <a:p>
            <a:pPr lvl="0" algn="just"/>
            <a:endParaRPr lang="fr-FR" dirty="0"/>
          </a:p>
          <a:p>
            <a:pPr lvl="0" algn="just"/>
            <a:r>
              <a:rPr lang="fr-FR" dirty="0"/>
              <a:t>Enfin la 3</a:t>
            </a:r>
            <a:r>
              <a:rPr lang="fr-FR" baseline="30000" dirty="0"/>
              <a:t>ème</a:t>
            </a:r>
            <a:r>
              <a:rPr lang="fr-FR" dirty="0"/>
              <a:t> et dernière modalité concerne les dépenses consacrées à la rémunération des personnels affectés à des missions d’aide à l’accueil, à l’intégration et à l’accompagnement des élèves ou étudiants.</a:t>
            </a:r>
          </a:p>
          <a:p>
            <a:pPr lvl="0" algn="just"/>
            <a:endParaRPr lang="fr-FR" dirty="0"/>
          </a:p>
          <a:p>
            <a:pPr lvl="0" algn="just"/>
            <a:r>
              <a:rPr lang="fr-FR" dirty="0"/>
              <a:t>Nous allons donc voir en détail chacune de ces modalités</a:t>
            </a:r>
          </a:p>
          <a:p>
            <a:endParaRPr lang="fr-FR" dirty="0"/>
          </a:p>
        </p:txBody>
      </p:sp>
      <p:sp>
        <p:nvSpPr>
          <p:cNvPr id="4" name="Espace réservé du numéro de diapositive 3"/>
          <p:cNvSpPr>
            <a:spLocks noGrp="1"/>
          </p:cNvSpPr>
          <p:nvPr>
            <p:ph type="sldNum" sz="quarter" idx="5"/>
          </p:nvPr>
        </p:nvSpPr>
        <p:spPr/>
        <p:txBody>
          <a:bodyPr/>
          <a:lstStyle/>
          <a:p>
            <a:fld id="{54D8A1F0-633B-DE49-A393-794EECAA69FA}" type="slidenum">
              <a:rPr lang="fr-FR" smtClean="0"/>
              <a:t>3</a:t>
            </a:fld>
            <a:endParaRPr lang="fr-FR"/>
          </a:p>
        </p:txBody>
      </p:sp>
    </p:spTree>
    <p:extLst>
      <p:ext uri="{BB962C8B-B14F-4D97-AF65-F5344CB8AC3E}">
        <p14:creationId xmlns:p14="http://schemas.microsoft.com/office/powerpoint/2010/main" val="3075863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lgn="just"/>
            <a:r>
              <a:rPr lang="fr-FR" dirty="0"/>
              <a:t>La première disposition concerne donc les contrats de fourniture, de sous-traitance ou de prestations de service que vous avez passé avec des entreprises adaptées, des établissements ou services d’aide par le travail ou avec des travailleurs indépendants handicapés.</a:t>
            </a:r>
          </a:p>
          <a:p>
            <a:pPr lvl="0" algn="just"/>
            <a:endParaRPr lang="fr-FR" dirty="0"/>
          </a:p>
          <a:p>
            <a:pPr lvl="0" algn="just"/>
            <a:r>
              <a:rPr lang="fr-FR" dirty="0"/>
              <a:t>Au plus tard le 31 janvier, vos prestataires doivent vous adresser une attestation annuelle selon un modèle défini par l’arrêté du 19 novembre 2020.</a:t>
            </a:r>
          </a:p>
          <a:p>
            <a:pPr lvl="0" algn="just"/>
            <a:endParaRPr lang="fr-FR" dirty="0"/>
          </a:p>
          <a:p>
            <a:pPr lvl="0" algn="just"/>
            <a:r>
              <a:rPr lang="fr-FR" dirty="0"/>
              <a:t>Cette attestation indique 4 montants. Vous devez déclarer le montant 4, qui correspond au montant à valoriser dans le cadre de la déduction avant plafonnement.</a:t>
            </a:r>
          </a:p>
        </p:txBody>
      </p:sp>
      <p:sp>
        <p:nvSpPr>
          <p:cNvPr id="4" name="Espace réservé du numéro de diapositive 3"/>
          <p:cNvSpPr>
            <a:spLocks noGrp="1"/>
          </p:cNvSpPr>
          <p:nvPr>
            <p:ph type="sldNum" sz="quarter" idx="5"/>
          </p:nvPr>
        </p:nvSpPr>
        <p:spPr/>
        <p:txBody>
          <a:bodyPr/>
          <a:lstStyle/>
          <a:p>
            <a:fld id="{54D8A1F0-633B-DE49-A393-794EECAA69FA}" type="slidenum">
              <a:rPr lang="fr-FR" smtClean="0"/>
              <a:t>4</a:t>
            </a:fld>
            <a:endParaRPr lang="fr-FR"/>
          </a:p>
        </p:txBody>
      </p:sp>
    </p:spTree>
    <p:extLst>
      <p:ext uri="{BB962C8B-B14F-4D97-AF65-F5344CB8AC3E}">
        <p14:creationId xmlns:p14="http://schemas.microsoft.com/office/powerpoint/2010/main" val="3391863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lgn="just"/>
            <a:r>
              <a:rPr lang="fr-FR" dirty="0"/>
              <a:t>2 - Dépenses déductibles affectées à des mesures adoptées en vue de faciliter l’accueil, l’insertion ou le maintien dans l’emploi des personnes handicapées</a:t>
            </a:r>
          </a:p>
          <a:p>
            <a:pPr lvl="0" algn="just"/>
            <a:r>
              <a:rPr lang="fr-FR" sz="1200" dirty="0"/>
              <a:t>Il existe 4 typologies de dépenses pour cette modalité.</a:t>
            </a:r>
          </a:p>
          <a:p>
            <a:pPr lvl="0" algn="just"/>
            <a:endParaRPr lang="fr-FR" sz="1200" dirty="0"/>
          </a:p>
          <a:p>
            <a:pPr lvl="0" algn="just"/>
            <a:r>
              <a:rPr lang="fr-FR" sz="1200" dirty="0"/>
              <a:t>Avant de vous les détailler, je vous précise qu’il n’est pas possible de déclarer une dépense si une aide vous a été accordée par le FIPHFP ou tout autre organisme. Vous ne pouvez pas déclarer le reste à charge de la dépense concernée si vous avez bénéficié d’une aide financière de la Sécurité Sociale, la MDPH,  ou le FIPHFP par exemple.</a:t>
            </a:r>
          </a:p>
          <a:p>
            <a:pPr lvl="0" algn="just"/>
            <a:endParaRPr lang="fr-FR" sz="1200" dirty="0"/>
          </a:p>
          <a:p>
            <a:pPr lvl="0" algn="just"/>
            <a:r>
              <a:rPr lang="fr-FR" sz="1200" dirty="0"/>
              <a:t>Vous ne pouvez donc pas déclarer le reste à charge</a:t>
            </a:r>
            <a:r>
              <a:rPr lang="fr-FR" sz="1200" b="1" dirty="0"/>
              <a:t>.</a:t>
            </a:r>
          </a:p>
          <a:p>
            <a:pPr lvl="0" algn="just"/>
            <a:endParaRPr lang="fr-FR" dirty="0"/>
          </a:p>
          <a:p>
            <a:endParaRPr lang="fr-FR" dirty="0"/>
          </a:p>
        </p:txBody>
      </p:sp>
      <p:sp>
        <p:nvSpPr>
          <p:cNvPr id="4" name="Espace réservé du numéro de diapositive 3"/>
          <p:cNvSpPr>
            <a:spLocks noGrp="1"/>
          </p:cNvSpPr>
          <p:nvPr>
            <p:ph type="sldNum" sz="quarter" idx="5"/>
          </p:nvPr>
        </p:nvSpPr>
        <p:spPr/>
        <p:txBody>
          <a:bodyPr/>
          <a:lstStyle/>
          <a:p>
            <a:fld id="{54D8A1F0-633B-DE49-A393-794EECAA69FA}" type="slidenum">
              <a:rPr lang="fr-FR" smtClean="0"/>
              <a:t>5</a:t>
            </a:fld>
            <a:endParaRPr lang="fr-FR"/>
          </a:p>
        </p:txBody>
      </p:sp>
    </p:spTree>
    <p:extLst>
      <p:ext uri="{BB962C8B-B14F-4D97-AF65-F5344CB8AC3E}">
        <p14:creationId xmlns:p14="http://schemas.microsoft.com/office/powerpoint/2010/main" val="694584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sysClr val="windowText" lastClr="000000"/>
                </a:solidFill>
                <a:effectLst/>
                <a:uLnTx/>
                <a:uFillTx/>
              </a:rPr>
              <a:t>Comme je vous l’ai indiqué précédemment il existe 4 typologie de dépenses d’accueil ou de maintien dans l’emploi.</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Text" lastClr="000000"/>
              </a:solidFill>
              <a:effectLst/>
              <a:uLnTx/>
              <a:uFillTx/>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sysClr val="windowText" lastClr="000000"/>
                </a:solidFill>
                <a:effectLst/>
                <a:uLnTx/>
                <a:uFillTx/>
              </a:rPr>
              <a:t>La première concerne la réalisation de diagnostics et de travaux afin de rendre les locaux professionnels de l’employeur accessibles aux BOE. Attention, les travaux doivent être réalisés dans des locaux réservés à l’usage exclusif des personnels.</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Text" lastClr="000000"/>
              </a:solidFill>
              <a:effectLst/>
              <a:uLnTx/>
              <a:uFillTx/>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sysClr val="windowText" lastClr="000000"/>
                </a:solidFill>
                <a:effectLst/>
                <a:uLnTx/>
                <a:uFillTx/>
              </a:rPr>
              <a:t>La deuxième est liée aux actions de maintien dans l’emploi ou de reconversion professionnelle de BOE par la mise en œuvre de moyens humains, techniques et organisationnels compensatoires à la situation de handicap, à l’exclusion des dépenses déjà prises en charge ou faisant l’objet d’aides financières délivrées par d’autres organismes.</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Text" lastClr="000000"/>
              </a:solidFill>
              <a:effectLst/>
              <a:uLnTx/>
              <a:uFillTx/>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sysClr val="windowText" lastClr="000000"/>
                </a:solidFill>
                <a:effectLst/>
                <a:uLnTx/>
                <a:uFillTx/>
              </a:rPr>
              <a:t>La 3</a:t>
            </a:r>
            <a:r>
              <a:rPr kumimoji="0" lang="fr-FR" sz="1800" b="0" i="0" u="none" strike="noStrike" kern="0" cap="none" spc="0" normalizeH="0" baseline="30000" noProof="0" dirty="0">
                <a:ln>
                  <a:noFill/>
                </a:ln>
                <a:solidFill>
                  <a:sysClr val="windowText" lastClr="000000"/>
                </a:solidFill>
                <a:effectLst/>
                <a:uLnTx/>
                <a:uFillTx/>
              </a:rPr>
              <a:t>ème</a:t>
            </a:r>
            <a:r>
              <a:rPr kumimoji="0" lang="fr-FR" sz="1800" b="0" i="0" u="none" strike="noStrike" kern="0" cap="none" spc="0" normalizeH="0" baseline="0" noProof="0" dirty="0">
                <a:ln>
                  <a:noFill/>
                </a:ln>
                <a:solidFill>
                  <a:sysClr val="windowText" lastClr="000000"/>
                </a:solidFill>
                <a:effectLst/>
                <a:uLnTx/>
                <a:uFillTx/>
              </a:rPr>
              <a:t> typologie concerne les prestations d’accompagnement des BOE, actions de sensibilisation et de formation des agents publics réalisées par l’employeur public ou d’autres organismes pour le compte de l’employeur public afin de favoriser la prise de poste et le maintien en emploi des BOE. </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Text" lastClr="000000"/>
              </a:solidFill>
              <a:effectLst/>
              <a:uLnTx/>
              <a:uFillTx/>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sysClr val="windowText" lastClr="000000"/>
                </a:solidFill>
                <a:effectLst/>
                <a:uLnTx/>
                <a:uFillTx/>
              </a:rPr>
              <a:t>Enfin, il est possible de comptabiliser les dépenses d’aménagements de postes de travail réalisés pour maintenir dans leur emploi les agents reconnus inaptes à l’exercice de leurs fonctions. Il convient de réunir 2 critères pour pouvoir déduire ce type de dépenses. Le montant de la dépense doit être supérieur à 10% du traitement brut annuel minimum servi à un agent occupant à temps complet un emploi public au 31/12/N-1, soit plus de 1 735 € environ et concerné un agent reconnu inapte que vous ne pouvez pas comptabiliser dans vos BOE.</a:t>
            </a:r>
          </a:p>
          <a:p>
            <a:endParaRPr lang="fr-FR" dirty="0"/>
          </a:p>
        </p:txBody>
      </p:sp>
      <p:sp>
        <p:nvSpPr>
          <p:cNvPr id="4" name="Espace réservé du numéro de diapositive 3"/>
          <p:cNvSpPr>
            <a:spLocks noGrp="1"/>
          </p:cNvSpPr>
          <p:nvPr>
            <p:ph type="sldNum" sz="quarter" idx="5"/>
          </p:nvPr>
        </p:nvSpPr>
        <p:spPr/>
        <p:txBody>
          <a:bodyPr/>
          <a:lstStyle/>
          <a:p>
            <a:fld id="{54D8A1F0-633B-DE49-A393-794EECAA69FA}" type="slidenum">
              <a:rPr lang="fr-FR" smtClean="0"/>
              <a:t>6</a:t>
            </a:fld>
            <a:endParaRPr lang="fr-FR"/>
          </a:p>
        </p:txBody>
      </p:sp>
    </p:spTree>
    <p:extLst>
      <p:ext uri="{BB962C8B-B14F-4D97-AF65-F5344CB8AC3E}">
        <p14:creationId xmlns:p14="http://schemas.microsoft.com/office/powerpoint/2010/main" val="805175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lgn="just"/>
            <a:r>
              <a:rPr lang="fr-FR" dirty="0"/>
              <a:t>La troisième et dernière modalité de valorisation de vos actions concerne les dépenses consacrées à la rémunération des personnels affectés à des missions d’aide à l’accueil, à l’intégration et à l’accompagnement des élèves ou étudiants.</a:t>
            </a:r>
          </a:p>
          <a:p>
            <a:pPr lvl="0" algn="just"/>
            <a:endParaRPr lang="fr-FR" dirty="0"/>
          </a:p>
          <a:p>
            <a:pPr lvl="0" algn="just"/>
            <a:r>
              <a:rPr lang="fr-FR" dirty="0"/>
              <a:t>Si vous êtes concernés, vous déclarez le coût chargé des rémunérations versées au cours de l’année N-1 déduction faite des aides de l’Etat.</a:t>
            </a:r>
          </a:p>
          <a:p>
            <a:endParaRPr lang="fr-FR" dirty="0"/>
          </a:p>
        </p:txBody>
      </p:sp>
      <p:sp>
        <p:nvSpPr>
          <p:cNvPr id="4" name="Espace réservé du numéro de diapositive 3"/>
          <p:cNvSpPr>
            <a:spLocks noGrp="1"/>
          </p:cNvSpPr>
          <p:nvPr>
            <p:ph type="sldNum" sz="quarter" idx="5"/>
          </p:nvPr>
        </p:nvSpPr>
        <p:spPr/>
        <p:txBody>
          <a:bodyPr/>
          <a:lstStyle/>
          <a:p>
            <a:fld id="{54D8A1F0-633B-DE49-A393-794EECAA69FA}" type="slidenum">
              <a:rPr lang="fr-FR" smtClean="0"/>
              <a:t>7</a:t>
            </a:fld>
            <a:endParaRPr lang="fr-FR"/>
          </a:p>
        </p:txBody>
      </p:sp>
    </p:spTree>
    <p:extLst>
      <p:ext uri="{BB962C8B-B14F-4D97-AF65-F5344CB8AC3E}">
        <p14:creationId xmlns:p14="http://schemas.microsoft.com/office/powerpoint/2010/main" val="1422406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Pour déclarer ces dépenses, dans le premier onglet « Déclaration », vous devez saisir les montants correspondants en n’oubliant pas de répartir les dépenses d’accueil et de maintien dans les 4 typologies.</a:t>
            </a:r>
          </a:p>
        </p:txBody>
      </p:sp>
      <p:sp>
        <p:nvSpPr>
          <p:cNvPr id="4" name="Espace réservé du numéro de diapositive 3"/>
          <p:cNvSpPr>
            <a:spLocks noGrp="1"/>
          </p:cNvSpPr>
          <p:nvPr>
            <p:ph type="sldNum" sz="quarter" idx="5"/>
          </p:nvPr>
        </p:nvSpPr>
        <p:spPr/>
        <p:txBody>
          <a:bodyPr/>
          <a:lstStyle/>
          <a:p>
            <a:fld id="{54D8A1F0-633B-DE49-A393-794EECAA69FA}" type="slidenum">
              <a:rPr lang="fr-FR" smtClean="0"/>
              <a:t>8</a:t>
            </a:fld>
            <a:endParaRPr lang="fr-FR"/>
          </a:p>
        </p:txBody>
      </p:sp>
    </p:spTree>
    <p:extLst>
      <p:ext uri="{BB962C8B-B14F-4D97-AF65-F5344CB8AC3E}">
        <p14:creationId xmlns:p14="http://schemas.microsoft.com/office/powerpoint/2010/main" val="1012768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4D8A1F0-633B-DE49-A393-794EECAA69FA}" type="slidenum">
              <a:rPr lang="fr-FR" smtClean="0"/>
              <a:t>9</a:t>
            </a:fld>
            <a:endParaRPr lang="fr-FR"/>
          </a:p>
        </p:txBody>
      </p:sp>
    </p:spTree>
    <p:extLst>
      <p:ext uri="{BB962C8B-B14F-4D97-AF65-F5344CB8AC3E}">
        <p14:creationId xmlns:p14="http://schemas.microsoft.com/office/powerpoint/2010/main" val="482860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jpg"/><Relationship Id="rId1" Type="http://schemas.openxmlformats.org/officeDocument/2006/relationships/slideMaster" Target="../slideMasters/slideMaster1.xml"/><Relationship Id="rId4" Type="http://schemas.openxmlformats.org/officeDocument/2006/relationships/image" Target="../media/image23.em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7.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Diapositive de titre">
    <p:spTree>
      <p:nvGrpSpPr>
        <p:cNvPr id="1" name=""/>
        <p:cNvGrpSpPr/>
        <p:nvPr/>
      </p:nvGrpSpPr>
      <p:grpSpPr>
        <a:xfrm>
          <a:off x="0" y="0"/>
          <a:ext cx="0" cy="0"/>
          <a:chOff x="0" y="0"/>
          <a:chExt cx="0" cy="0"/>
        </a:xfrm>
      </p:grpSpPr>
      <p:grpSp>
        <p:nvGrpSpPr>
          <p:cNvPr id="7" name="Grouper 6"/>
          <p:cNvGrpSpPr/>
          <p:nvPr userDrawn="1"/>
        </p:nvGrpSpPr>
        <p:grpSpPr>
          <a:xfrm>
            <a:off x="0" y="0"/>
            <a:ext cx="9144000" cy="6858000"/>
            <a:chOff x="0" y="0"/>
            <a:chExt cx="9144000" cy="6858000"/>
          </a:xfrm>
        </p:grpSpPr>
        <p:grpSp>
          <p:nvGrpSpPr>
            <p:cNvPr id="6" name="Grouper 5"/>
            <p:cNvGrpSpPr/>
            <p:nvPr userDrawn="1"/>
          </p:nvGrpSpPr>
          <p:grpSpPr>
            <a:xfrm>
              <a:off x="0" y="0"/>
              <a:ext cx="9144000" cy="6858000"/>
              <a:chOff x="0" y="0"/>
              <a:chExt cx="9144000" cy="6858000"/>
            </a:xfrm>
          </p:grpSpPr>
          <p:pic>
            <p:nvPicPr>
              <p:cNvPr id="2" name="Image 1" descr="Éléments PPT1.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ZoneTexte 3"/>
              <p:cNvSpPr txBox="1"/>
              <p:nvPr userDrawn="1"/>
            </p:nvSpPr>
            <p:spPr>
              <a:xfrm>
                <a:off x="6409404" y="3066801"/>
                <a:ext cx="2390948" cy="646331"/>
              </a:xfrm>
              <a:prstGeom prst="rect">
                <a:avLst/>
              </a:prstGeom>
              <a:noFill/>
            </p:spPr>
            <p:txBody>
              <a:bodyPr wrap="square" rtlCol="0">
                <a:spAutoFit/>
              </a:bodyPr>
              <a:lstStyle/>
              <a:p>
                <a:r>
                  <a:rPr lang="fr-FR" sz="1200" dirty="0">
                    <a:latin typeface="Gotham Bold"/>
                    <a:cs typeface="Gotham Bold"/>
                  </a:rPr>
                  <a:t>Fonds</a:t>
                </a:r>
                <a:r>
                  <a:rPr lang="fr-FR" sz="1200" baseline="0" dirty="0">
                    <a:latin typeface="Gotham Bold"/>
                    <a:cs typeface="Gotham Bold"/>
                  </a:rPr>
                  <a:t> pour l’insertion </a:t>
                </a:r>
              </a:p>
              <a:p>
                <a:r>
                  <a:rPr lang="fr-FR" sz="1200" baseline="0" dirty="0">
                    <a:latin typeface="Gotham Bold"/>
                    <a:cs typeface="Gotham Bold"/>
                  </a:rPr>
                  <a:t>des personnes handicapées dans la fonction publique</a:t>
                </a:r>
                <a:endParaRPr lang="fr-FR" sz="1200" dirty="0">
                  <a:latin typeface="Gotham Bold"/>
                  <a:cs typeface="Gotham Bold"/>
                </a:endParaRPr>
              </a:p>
            </p:txBody>
          </p:sp>
        </p:grpSp>
        <p:pic>
          <p:nvPicPr>
            <p:cNvPr id="5" name="Image 4" descr="Nouveau logo 2014 (2).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513993" y="1673979"/>
              <a:ext cx="976318" cy="1045313"/>
            </a:xfrm>
            <a:prstGeom prst="rect">
              <a:avLst/>
            </a:prstGeom>
          </p:spPr>
        </p:pic>
      </p:grpSp>
      <p:sp>
        <p:nvSpPr>
          <p:cNvPr id="9" name="Titre 1"/>
          <p:cNvSpPr>
            <a:spLocks noGrp="1"/>
          </p:cNvSpPr>
          <p:nvPr>
            <p:ph type="ctrTitle" hasCustomPrompt="1"/>
          </p:nvPr>
        </p:nvSpPr>
        <p:spPr>
          <a:xfrm>
            <a:off x="783408" y="3627974"/>
            <a:ext cx="3489768" cy="1616288"/>
          </a:xfrm>
          <a:prstGeom prst="rect">
            <a:avLst/>
          </a:prstGeom>
        </p:spPr>
        <p:txBody>
          <a:bodyPr anchor="b">
            <a:normAutofit/>
          </a:bodyPr>
          <a:lstStyle>
            <a:lvl1pPr algn="l">
              <a:defRPr sz="2400" b="0" i="0">
                <a:solidFill>
                  <a:schemeClr val="bg1"/>
                </a:solidFill>
                <a:latin typeface="Lubalin Graph"/>
                <a:cs typeface="Lubalin Graph"/>
              </a:defRPr>
            </a:lvl1pPr>
          </a:lstStyle>
          <a:p>
            <a:r>
              <a:rPr lang="fr-FR" dirty="0"/>
              <a:t>Titre</a:t>
            </a:r>
          </a:p>
        </p:txBody>
      </p:sp>
    </p:spTree>
    <p:extLst>
      <p:ext uri="{BB962C8B-B14F-4D97-AF65-F5344CB8AC3E}">
        <p14:creationId xmlns:p14="http://schemas.microsoft.com/office/powerpoint/2010/main" val="1135919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Deux contenus">
    <p:spTree>
      <p:nvGrpSpPr>
        <p:cNvPr id="1" name=""/>
        <p:cNvGrpSpPr/>
        <p:nvPr/>
      </p:nvGrpSpPr>
      <p:grpSpPr>
        <a:xfrm>
          <a:off x="0" y="0"/>
          <a:ext cx="0" cy="0"/>
          <a:chOff x="0" y="0"/>
          <a:chExt cx="0" cy="0"/>
        </a:xfrm>
      </p:grpSpPr>
      <p:pic>
        <p:nvPicPr>
          <p:cNvPr id="2" name="Image 1" descr="Éléments PPT10.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Espace réservé du numéro de diapositive 6"/>
          <p:cNvSpPr>
            <a:spLocks noGrp="1"/>
          </p:cNvSpPr>
          <p:nvPr>
            <p:ph type="sldNum" sz="quarter" idx="4"/>
          </p:nvPr>
        </p:nvSpPr>
        <p:spPr>
          <a:xfrm>
            <a:off x="6687669" y="6401173"/>
            <a:ext cx="2133600" cy="365125"/>
          </a:xfrm>
          <a:prstGeom prst="rect">
            <a:avLst/>
          </a:prstGeom>
        </p:spPr>
        <p:txBody>
          <a:bodyPr vert="horz" lIns="91440" tIns="45720" rIns="91440" bIns="45720" rtlCol="0" anchor="ctr"/>
          <a:lstStyle>
            <a:lvl1pPr algn="r">
              <a:defRPr sz="1000">
                <a:solidFill>
                  <a:schemeClr val="tx1">
                    <a:tint val="75000"/>
                  </a:schemeClr>
                </a:solidFill>
                <a:latin typeface="Gotham Book"/>
                <a:cs typeface="Gotham Book"/>
              </a:defRPr>
            </a:lvl1pPr>
          </a:lstStyle>
          <a:p>
            <a:fld id="{5DF31815-FCF8-CF48-BD4B-7C0F13A35423}" type="slidenum">
              <a:rPr lang="fr-FR" smtClean="0"/>
              <a:pPr/>
              <a:t>‹N°›</a:t>
            </a:fld>
            <a:endParaRPr lang="fr-FR" dirty="0"/>
          </a:p>
        </p:txBody>
      </p:sp>
      <p:sp>
        <p:nvSpPr>
          <p:cNvPr id="10" name="Espace réservé du texte 4"/>
          <p:cNvSpPr>
            <a:spLocks noGrp="1"/>
          </p:cNvSpPr>
          <p:nvPr>
            <p:ph type="body" sz="quarter" idx="14"/>
          </p:nvPr>
        </p:nvSpPr>
        <p:spPr>
          <a:xfrm>
            <a:off x="508833" y="4398858"/>
            <a:ext cx="1941520" cy="2324129"/>
          </a:xfrm>
          <a:prstGeom prst="rect">
            <a:avLst/>
          </a:prstGeom>
        </p:spPr>
        <p:txBody>
          <a:bodyPr vert="horz"/>
          <a:lstStyle>
            <a:lvl1pPr marL="0" indent="0">
              <a:buNone/>
              <a:defRPr sz="1600">
                <a:solidFill>
                  <a:schemeClr val="bg1"/>
                </a:solidFill>
                <a:latin typeface="Gotham Book"/>
                <a:cs typeface="Gotham Book"/>
              </a:defRPr>
            </a:lvl1pPr>
            <a:lvl2pPr marL="457200" indent="0">
              <a:buFont typeface="Arial"/>
              <a:buNone/>
              <a:defRPr sz="1800">
                <a:latin typeface="Gotham Book"/>
                <a:cs typeface="Gotham Book"/>
              </a:defRPr>
            </a:lvl2pPr>
          </a:lstStyle>
          <a:p>
            <a:pPr lvl="0"/>
            <a:r>
              <a:rPr lang="fr-FR" dirty="0"/>
              <a:t>Cliquez pour modifier les styles du texte du masque</a:t>
            </a:r>
          </a:p>
        </p:txBody>
      </p:sp>
      <p:sp>
        <p:nvSpPr>
          <p:cNvPr id="12" name="Titre 1"/>
          <p:cNvSpPr>
            <a:spLocks noGrp="1"/>
          </p:cNvSpPr>
          <p:nvPr>
            <p:ph type="ctrTitle" hasCustomPrompt="1"/>
          </p:nvPr>
        </p:nvSpPr>
        <p:spPr>
          <a:xfrm>
            <a:off x="3720356" y="755687"/>
            <a:ext cx="4885762" cy="499683"/>
          </a:xfrm>
          <a:prstGeom prst="rect">
            <a:avLst/>
          </a:prstGeom>
        </p:spPr>
        <p:txBody>
          <a:bodyPr>
            <a:normAutofit/>
          </a:bodyPr>
          <a:lstStyle>
            <a:lvl1pPr algn="l">
              <a:defRPr sz="2800" b="0" i="0">
                <a:solidFill>
                  <a:srgbClr val="DE371C"/>
                </a:solidFill>
                <a:latin typeface="B Lubalin Graph Demi"/>
                <a:cs typeface="B Lubalin Graph Demi"/>
              </a:defRPr>
            </a:lvl1pPr>
          </a:lstStyle>
          <a:p>
            <a:r>
              <a:rPr lang="fr-FR" dirty="0"/>
              <a:t>Titre</a:t>
            </a:r>
          </a:p>
        </p:txBody>
      </p:sp>
      <p:sp>
        <p:nvSpPr>
          <p:cNvPr id="15" name="Espace réservé du texte 4"/>
          <p:cNvSpPr>
            <a:spLocks noGrp="1"/>
          </p:cNvSpPr>
          <p:nvPr>
            <p:ph type="body" sz="quarter" idx="13"/>
          </p:nvPr>
        </p:nvSpPr>
        <p:spPr>
          <a:xfrm>
            <a:off x="3720356" y="1654377"/>
            <a:ext cx="4885762" cy="4605976"/>
          </a:xfrm>
          <a:prstGeom prst="rect">
            <a:avLst/>
          </a:prstGeom>
        </p:spPr>
        <p:txBody>
          <a:bodyPr vert="horz"/>
          <a:lstStyle>
            <a:lvl1pPr marL="0" indent="0">
              <a:buNone/>
              <a:defRPr sz="2000">
                <a:latin typeface="Gotham Bold"/>
                <a:cs typeface="Gotham Bold"/>
              </a:defRPr>
            </a:lvl1pPr>
            <a:lvl2pPr marL="742950" indent="-285750">
              <a:buFont typeface="Arial"/>
              <a:buChar char="•"/>
              <a:defRPr sz="1800">
                <a:latin typeface="Gotham Book"/>
                <a:cs typeface="Gotham Book"/>
              </a:defRPr>
            </a:lvl2pPr>
          </a:lstStyle>
          <a:p>
            <a:pPr lvl="0"/>
            <a:r>
              <a:rPr lang="fr-FR" dirty="0"/>
              <a:t>Cliquez pour modifier les styles du texte du masque</a:t>
            </a:r>
          </a:p>
          <a:p>
            <a:pPr lvl="1"/>
            <a:endParaRPr lang="fr-FR" dirty="0"/>
          </a:p>
          <a:p>
            <a:pPr lvl="1"/>
            <a:r>
              <a:rPr lang="fr-FR" dirty="0"/>
              <a:t>Deuxième niveau</a:t>
            </a:r>
          </a:p>
        </p:txBody>
      </p:sp>
    </p:spTree>
    <p:extLst>
      <p:ext uri="{BB962C8B-B14F-4D97-AF65-F5344CB8AC3E}">
        <p14:creationId xmlns:p14="http://schemas.microsoft.com/office/powerpoint/2010/main" val="1617457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tête de section">
    <p:spTree>
      <p:nvGrpSpPr>
        <p:cNvPr id="1" name=""/>
        <p:cNvGrpSpPr/>
        <p:nvPr/>
      </p:nvGrpSpPr>
      <p:grpSpPr>
        <a:xfrm>
          <a:off x="0" y="0"/>
          <a:ext cx="0" cy="0"/>
          <a:chOff x="0" y="0"/>
          <a:chExt cx="0" cy="0"/>
        </a:xfrm>
      </p:grpSpPr>
      <p:pic>
        <p:nvPicPr>
          <p:cNvPr id="3" name="Image 2" descr="Éléments PPT11.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Titre 1"/>
          <p:cNvSpPr>
            <a:spLocks noGrp="1"/>
          </p:cNvSpPr>
          <p:nvPr>
            <p:ph type="ctrTitle"/>
          </p:nvPr>
        </p:nvSpPr>
        <p:spPr>
          <a:xfrm>
            <a:off x="2368230" y="972565"/>
            <a:ext cx="3947051" cy="2856725"/>
          </a:xfrm>
          <a:prstGeom prst="rect">
            <a:avLst/>
          </a:prstGeom>
        </p:spPr>
        <p:txBody>
          <a:bodyPr anchor="b">
            <a:normAutofit/>
          </a:bodyPr>
          <a:lstStyle>
            <a:lvl1pPr algn="l">
              <a:defRPr sz="2800" b="0" i="0">
                <a:solidFill>
                  <a:schemeClr val="bg1"/>
                </a:solidFill>
                <a:latin typeface="Lubalin Graph"/>
                <a:cs typeface="Lubalin Graph"/>
              </a:defRPr>
            </a:lvl1pPr>
          </a:lstStyle>
          <a:p>
            <a:r>
              <a:rPr lang="fr-FR" dirty="0"/>
              <a:t>Cliquez et modifiez le titre</a:t>
            </a:r>
          </a:p>
        </p:txBody>
      </p:sp>
    </p:spTree>
    <p:extLst>
      <p:ext uri="{BB962C8B-B14F-4D97-AF65-F5344CB8AC3E}">
        <p14:creationId xmlns:p14="http://schemas.microsoft.com/office/powerpoint/2010/main" val="22548690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Deux contenus">
    <p:spTree>
      <p:nvGrpSpPr>
        <p:cNvPr id="1" name=""/>
        <p:cNvGrpSpPr/>
        <p:nvPr/>
      </p:nvGrpSpPr>
      <p:grpSpPr>
        <a:xfrm>
          <a:off x="0" y="0"/>
          <a:ext cx="0" cy="0"/>
          <a:chOff x="0" y="0"/>
          <a:chExt cx="0" cy="0"/>
        </a:xfrm>
      </p:grpSpPr>
      <p:sp>
        <p:nvSpPr>
          <p:cNvPr id="13" name="Espace réservé du numéro de diapositive 6"/>
          <p:cNvSpPr>
            <a:spLocks noGrp="1"/>
          </p:cNvSpPr>
          <p:nvPr>
            <p:ph type="sldNum" sz="quarter" idx="4"/>
          </p:nvPr>
        </p:nvSpPr>
        <p:spPr>
          <a:xfrm>
            <a:off x="6687669" y="6401173"/>
            <a:ext cx="2133600" cy="365125"/>
          </a:xfrm>
          <a:prstGeom prst="rect">
            <a:avLst/>
          </a:prstGeom>
        </p:spPr>
        <p:txBody>
          <a:bodyPr vert="horz" lIns="91440" tIns="45720" rIns="91440" bIns="45720" rtlCol="0" anchor="ctr"/>
          <a:lstStyle>
            <a:lvl1pPr algn="r">
              <a:defRPr sz="1000">
                <a:solidFill>
                  <a:schemeClr val="tx1">
                    <a:tint val="75000"/>
                  </a:schemeClr>
                </a:solidFill>
                <a:latin typeface="Gotham Book"/>
                <a:cs typeface="Gotham Book"/>
              </a:defRPr>
            </a:lvl1pPr>
          </a:lstStyle>
          <a:p>
            <a:fld id="{5DF31815-FCF8-CF48-BD4B-7C0F13A35423}" type="slidenum">
              <a:rPr lang="fr-FR" smtClean="0"/>
              <a:pPr/>
              <a:t>‹N°›</a:t>
            </a:fld>
            <a:endParaRPr lang="fr-FR" dirty="0"/>
          </a:p>
        </p:txBody>
      </p:sp>
      <p:pic>
        <p:nvPicPr>
          <p:cNvPr id="4" name="Image 3" descr="Éléments PPT12.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1" name="Titre 1"/>
          <p:cNvSpPr>
            <a:spLocks noGrp="1"/>
          </p:cNvSpPr>
          <p:nvPr>
            <p:ph type="ctrTitle" hasCustomPrompt="1"/>
          </p:nvPr>
        </p:nvSpPr>
        <p:spPr>
          <a:xfrm>
            <a:off x="4049058" y="311639"/>
            <a:ext cx="4616824" cy="499683"/>
          </a:xfrm>
          <a:prstGeom prst="rect">
            <a:avLst/>
          </a:prstGeom>
        </p:spPr>
        <p:txBody>
          <a:bodyPr>
            <a:normAutofit/>
          </a:bodyPr>
          <a:lstStyle>
            <a:lvl1pPr algn="l">
              <a:defRPr sz="2800" b="0" i="0">
                <a:solidFill>
                  <a:srgbClr val="591B47"/>
                </a:solidFill>
                <a:latin typeface="B Lubalin Graph Demi"/>
                <a:cs typeface="B Lubalin Graph Demi"/>
              </a:defRPr>
            </a:lvl1pPr>
          </a:lstStyle>
          <a:p>
            <a:r>
              <a:rPr lang="fr-FR" dirty="0"/>
              <a:t>Titre</a:t>
            </a:r>
          </a:p>
        </p:txBody>
      </p:sp>
      <p:sp>
        <p:nvSpPr>
          <p:cNvPr id="12" name="Espace réservé du texte 4"/>
          <p:cNvSpPr>
            <a:spLocks noGrp="1"/>
          </p:cNvSpPr>
          <p:nvPr>
            <p:ph type="body" sz="quarter" idx="13"/>
          </p:nvPr>
        </p:nvSpPr>
        <p:spPr>
          <a:xfrm>
            <a:off x="4049058" y="1210329"/>
            <a:ext cx="4616824" cy="4826000"/>
          </a:xfrm>
          <a:prstGeom prst="rect">
            <a:avLst/>
          </a:prstGeom>
        </p:spPr>
        <p:txBody>
          <a:bodyPr vert="horz"/>
          <a:lstStyle>
            <a:lvl1pPr marL="0" indent="0">
              <a:buNone/>
              <a:defRPr sz="2000">
                <a:latin typeface="Gotham Bold"/>
                <a:cs typeface="Gotham Bold"/>
              </a:defRPr>
            </a:lvl1pPr>
            <a:lvl2pPr marL="742950" indent="-285750">
              <a:buFont typeface="Arial"/>
              <a:buChar char="•"/>
              <a:defRPr sz="1800">
                <a:latin typeface="Gotham Book"/>
                <a:cs typeface="Gotham Book"/>
              </a:defRPr>
            </a:lvl2pPr>
          </a:lstStyle>
          <a:p>
            <a:pPr lvl="0"/>
            <a:r>
              <a:rPr lang="fr-FR" dirty="0"/>
              <a:t>Cliquez pour modifier les styles du texte du masque</a:t>
            </a:r>
          </a:p>
          <a:p>
            <a:pPr lvl="1"/>
            <a:endParaRPr lang="fr-FR" dirty="0"/>
          </a:p>
          <a:p>
            <a:pPr lvl="1"/>
            <a:r>
              <a:rPr lang="fr-FR" dirty="0"/>
              <a:t>Deuxième niveau</a:t>
            </a:r>
          </a:p>
        </p:txBody>
      </p:sp>
    </p:spTree>
    <p:extLst>
      <p:ext uri="{BB962C8B-B14F-4D97-AF65-F5344CB8AC3E}">
        <p14:creationId xmlns:p14="http://schemas.microsoft.com/office/powerpoint/2010/main" val="20558387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4_Deux contenus">
    <p:spTree>
      <p:nvGrpSpPr>
        <p:cNvPr id="1" name=""/>
        <p:cNvGrpSpPr/>
        <p:nvPr/>
      </p:nvGrpSpPr>
      <p:grpSpPr>
        <a:xfrm>
          <a:off x="0" y="0"/>
          <a:ext cx="0" cy="0"/>
          <a:chOff x="0" y="0"/>
          <a:chExt cx="0" cy="0"/>
        </a:xfrm>
      </p:grpSpPr>
      <p:sp>
        <p:nvSpPr>
          <p:cNvPr id="11" name="Triangle rectangle 10"/>
          <p:cNvSpPr/>
          <p:nvPr userDrawn="1"/>
        </p:nvSpPr>
        <p:spPr>
          <a:xfrm>
            <a:off x="-1" y="-1"/>
            <a:ext cx="2468407" cy="2808942"/>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Rectangle 12"/>
          <p:cNvSpPr/>
          <p:nvPr userDrawn="1"/>
        </p:nvSpPr>
        <p:spPr>
          <a:xfrm>
            <a:off x="0" y="2808942"/>
            <a:ext cx="2393017" cy="404905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Espace réservé du numéro de diapositive 6"/>
          <p:cNvSpPr>
            <a:spLocks noGrp="1"/>
          </p:cNvSpPr>
          <p:nvPr>
            <p:ph type="sldNum" sz="quarter" idx="4"/>
          </p:nvPr>
        </p:nvSpPr>
        <p:spPr>
          <a:xfrm>
            <a:off x="6687669" y="6401173"/>
            <a:ext cx="2133600" cy="365125"/>
          </a:xfrm>
          <a:prstGeom prst="rect">
            <a:avLst/>
          </a:prstGeom>
        </p:spPr>
        <p:txBody>
          <a:bodyPr vert="horz" lIns="91440" tIns="45720" rIns="91440" bIns="45720" rtlCol="0" anchor="ctr"/>
          <a:lstStyle>
            <a:lvl1pPr algn="r">
              <a:defRPr sz="1000">
                <a:solidFill>
                  <a:schemeClr val="tx1">
                    <a:tint val="75000"/>
                  </a:schemeClr>
                </a:solidFill>
                <a:latin typeface="Gotham Book"/>
                <a:cs typeface="Gotham Book"/>
              </a:defRPr>
            </a:lvl1pPr>
          </a:lstStyle>
          <a:p>
            <a:fld id="{5DF31815-FCF8-CF48-BD4B-7C0F13A35423}" type="slidenum">
              <a:rPr lang="fr-FR" smtClean="0"/>
              <a:pPr/>
              <a:t>‹N°›</a:t>
            </a:fld>
            <a:endParaRPr lang="fr-FR" dirty="0"/>
          </a:p>
        </p:txBody>
      </p:sp>
      <p:pic>
        <p:nvPicPr>
          <p:cNvPr id="4" name="Image 3" descr="Éléments PPT13.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2" name="Titre 1"/>
          <p:cNvSpPr>
            <a:spLocks noGrp="1"/>
          </p:cNvSpPr>
          <p:nvPr>
            <p:ph type="ctrTitle" hasCustomPrompt="1"/>
          </p:nvPr>
        </p:nvSpPr>
        <p:spPr>
          <a:xfrm>
            <a:off x="4049058" y="311639"/>
            <a:ext cx="4616824" cy="499683"/>
          </a:xfrm>
          <a:prstGeom prst="rect">
            <a:avLst/>
          </a:prstGeom>
        </p:spPr>
        <p:txBody>
          <a:bodyPr>
            <a:normAutofit/>
          </a:bodyPr>
          <a:lstStyle>
            <a:lvl1pPr algn="l">
              <a:defRPr sz="2800" b="0" i="0">
                <a:solidFill>
                  <a:srgbClr val="591B47"/>
                </a:solidFill>
                <a:latin typeface="B Lubalin Graph Demi"/>
                <a:cs typeface="B Lubalin Graph Demi"/>
              </a:defRPr>
            </a:lvl1pPr>
          </a:lstStyle>
          <a:p>
            <a:r>
              <a:rPr lang="fr-FR" dirty="0"/>
              <a:t>Titre</a:t>
            </a:r>
          </a:p>
        </p:txBody>
      </p:sp>
      <p:sp>
        <p:nvSpPr>
          <p:cNvPr id="8" name="Espace réservé du texte 4"/>
          <p:cNvSpPr>
            <a:spLocks noGrp="1"/>
          </p:cNvSpPr>
          <p:nvPr>
            <p:ph type="body" sz="quarter" idx="13"/>
          </p:nvPr>
        </p:nvSpPr>
        <p:spPr>
          <a:xfrm>
            <a:off x="3316941" y="1210329"/>
            <a:ext cx="5348941" cy="4826000"/>
          </a:xfrm>
          <a:prstGeom prst="rect">
            <a:avLst/>
          </a:prstGeom>
        </p:spPr>
        <p:txBody>
          <a:bodyPr vert="horz"/>
          <a:lstStyle>
            <a:lvl1pPr marL="0" indent="0">
              <a:buNone/>
              <a:defRPr sz="2000">
                <a:latin typeface="Gotham Bold"/>
                <a:cs typeface="Gotham Bold"/>
              </a:defRPr>
            </a:lvl1pPr>
            <a:lvl2pPr marL="742950" indent="-285750">
              <a:buFont typeface="Arial"/>
              <a:buChar char="•"/>
              <a:defRPr sz="1800">
                <a:latin typeface="Gotham Book"/>
                <a:cs typeface="Gotham Book"/>
              </a:defRPr>
            </a:lvl2pPr>
          </a:lstStyle>
          <a:p>
            <a:pPr lvl="0"/>
            <a:r>
              <a:rPr lang="fr-FR" dirty="0"/>
              <a:t>Cliquez pour modifier les styles du texte du masque</a:t>
            </a:r>
          </a:p>
          <a:p>
            <a:pPr lvl="1"/>
            <a:endParaRPr lang="fr-FR" dirty="0"/>
          </a:p>
          <a:p>
            <a:pPr lvl="1"/>
            <a:r>
              <a:rPr lang="fr-FR" dirty="0"/>
              <a:t>Deuxième niveau</a:t>
            </a:r>
          </a:p>
        </p:txBody>
      </p:sp>
      <p:sp>
        <p:nvSpPr>
          <p:cNvPr id="9" name="Espace réservé du texte 4"/>
          <p:cNvSpPr>
            <a:spLocks noGrp="1"/>
          </p:cNvSpPr>
          <p:nvPr>
            <p:ph type="body" sz="quarter" idx="14"/>
          </p:nvPr>
        </p:nvSpPr>
        <p:spPr>
          <a:xfrm>
            <a:off x="224118" y="2375646"/>
            <a:ext cx="2168899" cy="3660683"/>
          </a:xfrm>
          <a:prstGeom prst="rect">
            <a:avLst/>
          </a:prstGeom>
        </p:spPr>
        <p:txBody>
          <a:bodyPr vert="horz"/>
          <a:lstStyle>
            <a:lvl1pPr marL="0" indent="0">
              <a:buNone/>
              <a:defRPr sz="1600">
                <a:latin typeface="Gotham Book"/>
                <a:cs typeface="Gotham Book"/>
              </a:defRPr>
            </a:lvl1pPr>
            <a:lvl2pPr marL="457200" indent="0">
              <a:buFont typeface="Arial"/>
              <a:buNone/>
              <a:defRPr sz="1800">
                <a:latin typeface="Gotham Book"/>
                <a:cs typeface="Gotham Book"/>
              </a:defRPr>
            </a:lvl2pPr>
          </a:lstStyle>
          <a:p>
            <a:pPr lvl="0"/>
            <a:r>
              <a:rPr lang="fr-FR" dirty="0"/>
              <a:t>Cliquez pour modifier les styles du texte du masque</a:t>
            </a:r>
          </a:p>
        </p:txBody>
      </p:sp>
    </p:spTree>
    <p:extLst>
      <p:ext uri="{BB962C8B-B14F-4D97-AF65-F5344CB8AC3E}">
        <p14:creationId xmlns:p14="http://schemas.microsoft.com/office/powerpoint/2010/main" val="9874110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Deux contenus">
    <p:spTree>
      <p:nvGrpSpPr>
        <p:cNvPr id="1" name=""/>
        <p:cNvGrpSpPr/>
        <p:nvPr/>
      </p:nvGrpSpPr>
      <p:grpSpPr>
        <a:xfrm>
          <a:off x="0" y="0"/>
          <a:ext cx="0" cy="0"/>
          <a:chOff x="0" y="0"/>
          <a:chExt cx="0" cy="0"/>
        </a:xfrm>
      </p:grpSpPr>
      <p:sp>
        <p:nvSpPr>
          <p:cNvPr id="11" name="Espace réservé du numéro de diapositive 6"/>
          <p:cNvSpPr>
            <a:spLocks noGrp="1"/>
          </p:cNvSpPr>
          <p:nvPr>
            <p:ph type="sldNum" sz="quarter" idx="4"/>
          </p:nvPr>
        </p:nvSpPr>
        <p:spPr>
          <a:xfrm>
            <a:off x="6687669" y="6401173"/>
            <a:ext cx="2133600" cy="365125"/>
          </a:xfrm>
          <a:prstGeom prst="rect">
            <a:avLst/>
          </a:prstGeom>
        </p:spPr>
        <p:txBody>
          <a:bodyPr vert="horz" lIns="91440" tIns="45720" rIns="91440" bIns="45720" rtlCol="0" anchor="ctr"/>
          <a:lstStyle>
            <a:lvl1pPr algn="r">
              <a:defRPr sz="1000">
                <a:solidFill>
                  <a:schemeClr val="tx1">
                    <a:tint val="75000"/>
                  </a:schemeClr>
                </a:solidFill>
                <a:latin typeface="Gotham Book"/>
                <a:cs typeface="Gotham Book"/>
              </a:defRPr>
            </a:lvl1pPr>
          </a:lstStyle>
          <a:p>
            <a:fld id="{5DF31815-FCF8-CF48-BD4B-7C0F13A35423}" type="slidenum">
              <a:rPr lang="fr-FR" smtClean="0"/>
              <a:pPr/>
              <a:t>‹N°›</a:t>
            </a:fld>
            <a:endParaRPr lang="fr-FR" dirty="0"/>
          </a:p>
        </p:txBody>
      </p:sp>
      <p:pic>
        <p:nvPicPr>
          <p:cNvPr id="2" name="Image 1" descr="Éléments PPT14.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0" name="Espace réservé du texte 4"/>
          <p:cNvSpPr>
            <a:spLocks noGrp="1"/>
          </p:cNvSpPr>
          <p:nvPr>
            <p:ph type="body" sz="quarter" idx="14"/>
          </p:nvPr>
        </p:nvSpPr>
        <p:spPr>
          <a:xfrm>
            <a:off x="508833" y="4398858"/>
            <a:ext cx="1941520" cy="2324129"/>
          </a:xfrm>
          <a:prstGeom prst="rect">
            <a:avLst/>
          </a:prstGeom>
        </p:spPr>
        <p:txBody>
          <a:bodyPr vert="horz"/>
          <a:lstStyle>
            <a:lvl1pPr marL="0" indent="0">
              <a:buNone/>
              <a:defRPr sz="1600">
                <a:solidFill>
                  <a:schemeClr val="bg1"/>
                </a:solidFill>
                <a:latin typeface="Gotham Book"/>
                <a:cs typeface="Gotham Book"/>
              </a:defRPr>
            </a:lvl1pPr>
            <a:lvl2pPr marL="457200" indent="0">
              <a:buFont typeface="Arial"/>
              <a:buNone/>
              <a:defRPr sz="1800">
                <a:latin typeface="Gotham Book"/>
                <a:cs typeface="Gotham Book"/>
              </a:defRPr>
            </a:lvl2pPr>
          </a:lstStyle>
          <a:p>
            <a:pPr lvl="0"/>
            <a:r>
              <a:rPr lang="fr-FR" dirty="0"/>
              <a:t>Cliquez pour modifier les styles du texte du masque</a:t>
            </a:r>
          </a:p>
        </p:txBody>
      </p:sp>
      <p:sp>
        <p:nvSpPr>
          <p:cNvPr id="12" name="Titre 1"/>
          <p:cNvSpPr>
            <a:spLocks noGrp="1"/>
          </p:cNvSpPr>
          <p:nvPr>
            <p:ph type="ctrTitle" hasCustomPrompt="1"/>
          </p:nvPr>
        </p:nvSpPr>
        <p:spPr>
          <a:xfrm>
            <a:off x="3720356" y="755687"/>
            <a:ext cx="4885762" cy="499683"/>
          </a:xfrm>
          <a:prstGeom prst="rect">
            <a:avLst/>
          </a:prstGeom>
        </p:spPr>
        <p:txBody>
          <a:bodyPr>
            <a:normAutofit/>
          </a:bodyPr>
          <a:lstStyle>
            <a:lvl1pPr algn="l">
              <a:defRPr sz="2800" b="0" i="0">
                <a:solidFill>
                  <a:srgbClr val="591B47"/>
                </a:solidFill>
                <a:latin typeface="B Lubalin Graph Demi"/>
                <a:cs typeface="B Lubalin Graph Demi"/>
              </a:defRPr>
            </a:lvl1pPr>
          </a:lstStyle>
          <a:p>
            <a:r>
              <a:rPr lang="fr-FR" dirty="0"/>
              <a:t>Titre</a:t>
            </a:r>
          </a:p>
        </p:txBody>
      </p:sp>
      <p:sp>
        <p:nvSpPr>
          <p:cNvPr id="13" name="Espace réservé du texte 4"/>
          <p:cNvSpPr>
            <a:spLocks noGrp="1"/>
          </p:cNvSpPr>
          <p:nvPr>
            <p:ph type="body" sz="quarter" idx="13"/>
          </p:nvPr>
        </p:nvSpPr>
        <p:spPr>
          <a:xfrm>
            <a:off x="3720356" y="1654377"/>
            <a:ext cx="4885762" cy="4605976"/>
          </a:xfrm>
          <a:prstGeom prst="rect">
            <a:avLst/>
          </a:prstGeom>
        </p:spPr>
        <p:txBody>
          <a:bodyPr vert="horz"/>
          <a:lstStyle>
            <a:lvl1pPr marL="0" indent="0">
              <a:buNone/>
              <a:defRPr sz="2000">
                <a:latin typeface="Gotham Bold"/>
                <a:cs typeface="Gotham Bold"/>
              </a:defRPr>
            </a:lvl1pPr>
            <a:lvl2pPr marL="742950" indent="-285750">
              <a:buFont typeface="Arial"/>
              <a:buChar char="•"/>
              <a:defRPr sz="1800">
                <a:latin typeface="Gotham Book"/>
                <a:cs typeface="Gotham Book"/>
              </a:defRPr>
            </a:lvl2pPr>
          </a:lstStyle>
          <a:p>
            <a:pPr lvl="0"/>
            <a:r>
              <a:rPr lang="fr-FR" dirty="0"/>
              <a:t>Cliquez pour modifier les styles du texte du masque</a:t>
            </a:r>
          </a:p>
          <a:p>
            <a:pPr lvl="1"/>
            <a:endParaRPr lang="fr-FR" dirty="0"/>
          </a:p>
          <a:p>
            <a:pPr lvl="1"/>
            <a:r>
              <a:rPr lang="fr-FR" dirty="0"/>
              <a:t>Deuxième niveau</a:t>
            </a:r>
          </a:p>
        </p:txBody>
      </p:sp>
    </p:spTree>
    <p:extLst>
      <p:ext uri="{BB962C8B-B14F-4D97-AF65-F5344CB8AC3E}">
        <p14:creationId xmlns:p14="http://schemas.microsoft.com/office/powerpoint/2010/main" val="41226497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pic>
        <p:nvPicPr>
          <p:cNvPr id="2" name="Image 1" descr="Éléments PPT15.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Titre 1"/>
          <p:cNvSpPr>
            <a:spLocks noGrp="1"/>
          </p:cNvSpPr>
          <p:nvPr>
            <p:ph type="ctrTitle"/>
          </p:nvPr>
        </p:nvSpPr>
        <p:spPr>
          <a:xfrm>
            <a:off x="2368230" y="972565"/>
            <a:ext cx="3947051" cy="2856725"/>
          </a:xfrm>
          <a:prstGeom prst="rect">
            <a:avLst/>
          </a:prstGeom>
        </p:spPr>
        <p:txBody>
          <a:bodyPr anchor="b">
            <a:normAutofit/>
          </a:bodyPr>
          <a:lstStyle>
            <a:lvl1pPr algn="l">
              <a:defRPr sz="2800" b="0" i="0">
                <a:solidFill>
                  <a:schemeClr val="bg1"/>
                </a:solidFill>
                <a:latin typeface="Lubalin Graph"/>
                <a:cs typeface="Lubalin Graph"/>
              </a:defRPr>
            </a:lvl1pPr>
          </a:lstStyle>
          <a:p>
            <a:r>
              <a:rPr lang="fr-FR" dirty="0"/>
              <a:t>Cliquez et modifiez le titre</a:t>
            </a:r>
          </a:p>
        </p:txBody>
      </p:sp>
    </p:spTree>
    <p:extLst>
      <p:ext uri="{BB962C8B-B14F-4D97-AF65-F5344CB8AC3E}">
        <p14:creationId xmlns:p14="http://schemas.microsoft.com/office/powerpoint/2010/main" val="579190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Deux contenus">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a:stretch>
            <a:fillRect/>
          </a:stretch>
        </p:blipFill>
        <p:spPr>
          <a:xfrm>
            <a:off x="8785577" y="6427811"/>
            <a:ext cx="393700" cy="292100"/>
          </a:xfrm>
          <a:prstGeom prst="rect">
            <a:avLst/>
          </a:prstGeom>
        </p:spPr>
      </p:pic>
      <p:sp>
        <p:nvSpPr>
          <p:cNvPr id="13" name="Espace réservé du numéro de diapositive 6"/>
          <p:cNvSpPr>
            <a:spLocks noGrp="1"/>
          </p:cNvSpPr>
          <p:nvPr>
            <p:ph type="sldNum" sz="quarter" idx="4"/>
          </p:nvPr>
        </p:nvSpPr>
        <p:spPr>
          <a:xfrm>
            <a:off x="6687669" y="6401173"/>
            <a:ext cx="2133600" cy="365125"/>
          </a:xfrm>
          <a:prstGeom prst="rect">
            <a:avLst/>
          </a:prstGeom>
        </p:spPr>
        <p:txBody>
          <a:bodyPr vert="horz" lIns="91440" tIns="45720" rIns="91440" bIns="45720" rtlCol="0" anchor="ctr"/>
          <a:lstStyle>
            <a:lvl1pPr algn="r">
              <a:defRPr sz="1000">
                <a:solidFill>
                  <a:schemeClr val="tx1">
                    <a:tint val="75000"/>
                  </a:schemeClr>
                </a:solidFill>
                <a:latin typeface="Gotham Book"/>
                <a:cs typeface="Gotham Book"/>
              </a:defRPr>
            </a:lvl1pPr>
          </a:lstStyle>
          <a:p>
            <a:fld id="{5DF31815-FCF8-CF48-BD4B-7C0F13A35423}" type="slidenum">
              <a:rPr lang="fr-FR" smtClean="0"/>
              <a:pPr/>
              <a:t>‹N°›</a:t>
            </a:fld>
            <a:endParaRPr lang="fr-FR" dirty="0"/>
          </a:p>
        </p:txBody>
      </p:sp>
      <p:pic>
        <p:nvPicPr>
          <p:cNvPr id="2" name="Image 1" descr="Éléments PPT16.jp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1" name="Titre 1"/>
          <p:cNvSpPr>
            <a:spLocks noGrp="1"/>
          </p:cNvSpPr>
          <p:nvPr>
            <p:ph type="ctrTitle" hasCustomPrompt="1"/>
          </p:nvPr>
        </p:nvSpPr>
        <p:spPr>
          <a:xfrm>
            <a:off x="4049058" y="311639"/>
            <a:ext cx="4616824" cy="499683"/>
          </a:xfrm>
          <a:prstGeom prst="rect">
            <a:avLst/>
          </a:prstGeom>
        </p:spPr>
        <p:txBody>
          <a:bodyPr>
            <a:normAutofit/>
          </a:bodyPr>
          <a:lstStyle>
            <a:lvl1pPr algn="l">
              <a:defRPr sz="2800" b="0" i="0">
                <a:solidFill>
                  <a:srgbClr val="009288"/>
                </a:solidFill>
                <a:latin typeface="B Lubalin Graph Demi"/>
                <a:cs typeface="B Lubalin Graph Demi"/>
              </a:defRPr>
            </a:lvl1pPr>
          </a:lstStyle>
          <a:p>
            <a:r>
              <a:rPr lang="fr-FR" dirty="0"/>
              <a:t>Titre</a:t>
            </a:r>
          </a:p>
        </p:txBody>
      </p:sp>
      <p:sp>
        <p:nvSpPr>
          <p:cNvPr id="12" name="Espace réservé du texte 4"/>
          <p:cNvSpPr>
            <a:spLocks noGrp="1"/>
          </p:cNvSpPr>
          <p:nvPr>
            <p:ph type="body" sz="quarter" idx="13"/>
          </p:nvPr>
        </p:nvSpPr>
        <p:spPr>
          <a:xfrm>
            <a:off x="4049058" y="1210329"/>
            <a:ext cx="4616824" cy="4826000"/>
          </a:xfrm>
          <a:prstGeom prst="rect">
            <a:avLst/>
          </a:prstGeom>
        </p:spPr>
        <p:txBody>
          <a:bodyPr vert="horz"/>
          <a:lstStyle>
            <a:lvl1pPr marL="0" indent="0">
              <a:buNone/>
              <a:defRPr sz="2000">
                <a:latin typeface="Gotham Bold"/>
                <a:cs typeface="Gotham Bold"/>
              </a:defRPr>
            </a:lvl1pPr>
            <a:lvl2pPr marL="742950" indent="-285750">
              <a:buFont typeface="Arial"/>
              <a:buChar char="•"/>
              <a:defRPr sz="1800">
                <a:latin typeface="Gotham Book"/>
                <a:cs typeface="Gotham Book"/>
              </a:defRPr>
            </a:lvl2pPr>
          </a:lstStyle>
          <a:p>
            <a:pPr lvl="0"/>
            <a:r>
              <a:rPr lang="fr-FR" dirty="0"/>
              <a:t>Cliquez pour modifier les styles du texte du masque</a:t>
            </a:r>
          </a:p>
          <a:p>
            <a:pPr lvl="1"/>
            <a:endParaRPr lang="fr-FR" dirty="0"/>
          </a:p>
          <a:p>
            <a:pPr lvl="1"/>
            <a:r>
              <a:rPr lang="fr-FR" dirty="0"/>
              <a:t>Deuxième niveau</a:t>
            </a:r>
          </a:p>
        </p:txBody>
      </p:sp>
    </p:spTree>
    <p:extLst>
      <p:ext uri="{BB962C8B-B14F-4D97-AF65-F5344CB8AC3E}">
        <p14:creationId xmlns:p14="http://schemas.microsoft.com/office/powerpoint/2010/main" val="27290712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_Deux contenus">
    <p:spTree>
      <p:nvGrpSpPr>
        <p:cNvPr id="1" name=""/>
        <p:cNvGrpSpPr/>
        <p:nvPr/>
      </p:nvGrpSpPr>
      <p:grpSpPr>
        <a:xfrm>
          <a:off x="0" y="0"/>
          <a:ext cx="0" cy="0"/>
          <a:chOff x="0" y="0"/>
          <a:chExt cx="0" cy="0"/>
        </a:xfrm>
      </p:grpSpPr>
      <p:sp>
        <p:nvSpPr>
          <p:cNvPr id="14" name="Triangle rectangle 13"/>
          <p:cNvSpPr/>
          <p:nvPr userDrawn="1"/>
        </p:nvSpPr>
        <p:spPr>
          <a:xfrm>
            <a:off x="-1" y="-1"/>
            <a:ext cx="2468407" cy="2808942"/>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Rectangle 14"/>
          <p:cNvSpPr/>
          <p:nvPr userDrawn="1"/>
        </p:nvSpPr>
        <p:spPr>
          <a:xfrm>
            <a:off x="0" y="2808942"/>
            <a:ext cx="2393017" cy="404905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 name="Espace réservé du numéro de diapositive 6"/>
          <p:cNvSpPr>
            <a:spLocks noGrp="1"/>
          </p:cNvSpPr>
          <p:nvPr>
            <p:ph type="sldNum" sz="quarter" idx="4"/>
          </p:nvPr>
        </p:nvSpPr>
        <p:spPr>
          <a:xfrm>
            <a:off x="6687669" y="6401173"/>
            <a:ext cx="2133600" cy="365125"/>
          </a:xfrm>
          <a:prstGeom prst="rect">
            <a:avLst/>
          </a:prstGeom>
        </p:spPr>
        <p:txBody>
          <a:bodyPr vert="horz" lIns="91440" tIns="45720" rIns="91440" bIns="45720" rtlCol="0" anchor="ctr"/>
          <a:lstStyle>
            <a:lvl1pPr algn="r">
              <a:defRPr sz="1000">
                <a:solidFill>
                  <a:schemeClr val="tx1">
                    <a:tint val="75000"/>
                  </a:schemeClr>
                </a:solidFill>
                <a:latin typeface="Gotham Book"/>
                <a:cs typeface="Gotham Book"/>
              </a:defRPr>
            </a:lvl1pPr>
          </a:lstStyle>
          <a:p>
            <a:fld id="{5DF31815-FCF8-CF48-BD4B-7C0F13A35423}" type="slidenum">
              <a:rPr lang="fr-FR" smtClean="0"/>
              <a:pPr/>
              <a:t>‹N°›</a:t>
            </a:fld>
            <a:endParaRPr lang="fr-FR" dirty="0"/>
          </a:p>
        </p:txBody>
      </p:sp>
      <p:pic>
        <p:nvPicPr>
          <p:cNvPr id="2" name="Image 1" descr="Éléments PPT17.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1" name="Titre 1"/>
          <p:cNvSpPr>
            <a:spLocks noGrp="1"/>
          </p:cNvSpPr>
          <p:nvPr>
            <p:ph type="ctrTitle" hasCustomPrompt="1"/>
          </p:nvPr>
        </p:nvSpPr>
        <p:spPr>
          <a:xfrm>
            <a:off x="4049058" y="311639"/>
            <a:ext cx="4616824" cy="499683"/>
          </a:xfrm>
          <a:prstGeom prst="rect">
            <a:avLst/>
          </a:prstGeom>
        </p:spPr>
        <p:txBody>
          <a:bodyPr>
            <a:normAutofit/>
          </a:bodyPr>
          <a:lstStyle>
            <a:lvl1pPr algn="l">
              <a:defRPr sz="2800" b="0" i="0">
                <a:solidFill>
                  <a:srgbClr val="009288"/>
                </a:solidFill>
                <a:latin typeface="B Lubalin Graph Demi"/>
                <a:cs typeface="B Lubalin Graph Demi"/>
              </a:defRPr>
            </a:lvl1pPr>
          </a:lstStyle>
          <a:p>
            <a:r>
              <a:rPr lang="fr-FR" dirty="0"/>
              <a:t>Titre</a:t>
            </a:r>
          </a:p>
        </p:txBody>
      </p:sp>
      <p:sp>
        <p:nvSpPr>
          <p:cNvPr id="8" name="Espace réservé du texte 4"/>
          <p:cNvSpPr>
            <a:spLocks noGrp="1"/>
          </p:cNvSpPr>
          <p:nvPr>
            <p:ph type="body" sz="quarter" idx="13"/>
          </p:nvPr>
        </p:nvSpPr>
        <p:spPr>
          <a:xfrm>
            <a:off x="3316941" y="1210329"/>
            <a:ext cx="5348941" cy="4826000"/>
          </a:xfrm>
          <a:prstGeom prst="rect">
            <a:avLst/>
          </a:prstGeom>
        </p:spPr>
        <p:txBody>
          <a:bodyPr vert="horz"/>
          <a:lstStyle>
            <a:lvl1pPr marL="0" indent="0">
              <a:buNone/>
              <a:defRPr sz="2000">
                <a:latin typeface="Gotham Bold"/>
                <a:cs typeface="Gotham Bold"/>
              </a:defRPr>
            </a:lvl1pPr>
            <a:lvl2pPr marL="742950" indent="-285750">
              <a:buFont typeface="Arial"/>
              <a:buChar char="•"/>
              <a:defRPr sz="1800">
                <a:latin typeface="Gotham Book"/>
                <a:cs typeface="Gotham Book"/>
              </a:defRPr>
            </a:lvl2pPr>
          </a:lstStyle>
          <a:p>
            <a:pPr lvl="0"/>
            <a:r>
              <a:rPr lang="fr-FR" dirty="0"/>
              <a:t>Cliquez pour modifier les styles du texte du masque</a:t>
            </a:r>
          </a:p>
          <a:p>
            <a:pPr lvl="1"/>
            <a:endParaRPr lang="fr-FR" dirty="0"/>
          </a:p>
          <a:p>
            <a:pPr lvl="1"/>
            <a:r>
              <a:rPr lang="fr-FR" dirty="0"/>
              <a:t>Deuxième niveau</a:t>
            </a:r>
          </a:p>
        </p:txBody>
      </p:sp>
      <p:sp>
        <p:nvSpPr>
          <p:cNvPr id="9" name="Espace réservé du texte 4"/>
          <p:cNvSpPr>
            <a:spLocks noGrp="1"/>
          </p:cNvSpPr>
          <p:nvPr>
            <p:ph type="body" sz="quarter" idx="14"/>
          </p:nvPr>
        </p:nvSpPr>
        <p:spPr>
          <a:xfrm>
            <a:off x="224118" y="2375646"/>
            <a:ext cx="2168899" cy="3660683"/>
          </a:xfrm>
          <a:prstGeom prst="rect">
            <a:avLst/>
          </a:prstGeom>
        </p:spPr>
        <p:txBody>
          <a:bodyPr vert="horz"/>
          <a:lstStyle>
            <a:lvl1pPr marL="0" indent="0">
              <a:buNone/>
              <a:defRPr sz="1600">
                <a:latin typeface="Gotham Book"/>
                <a:cs typeface="Gotham Book"/>
              </a:defRPr>
            </a:lvl1pPr>
            <a:lvl2pPr marL="457200" indent="0">
              <a:buFont typeface="Arial"/>
              <a:buNone/>
              <a:defRPr sz="1800">
                <a:latin typeface="Gotham Book"/>
                <a:cs typeface="Gotham Book"/>
              </a:defRPr>
            </a:lvl2pPr>
          </a:lstStyle>
          <a:p>
            <a:pPr lvl="0"/>
            <a:r>
              <a:rPr lang="fr-FR" dirty="0"/>
              <a:t>Cliquez pour modifier les styles du texte du masque</a:t>
            </a:r>
          </a:p>
        </p:txBody>
      </p:sp>
    </p:spTree>
    <p:extLst>
      <p:ext uri="{BB962C8B-B14F-4D97-AF65-F5344CB8AC3E}">
        <p14:creationId xmlns:p14="http://schemas.microsoft.com/office/powerpoint/2010/main" val="27980472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Deux contenus">
    <p:spTree>
      <p:nvGrpSpPr>
        <p:cNvPr id="1" name=""/>
        <p:cNvGrpSpPr/>
        <p:nvPr/>
      </p:nvGrpSpPr>
      <p:grpSpPr>
        <a:xfrm>
          <a:off x="0" y="0"/>
          <a:ext cx="0" cy="0"/>
          <a:chOff x="0" y="0"/>
          <a:chExt cx="0" cy="0"/>
        </a:xfrm>
      </p:grpSpPr>
      <p:sp>
        <p:nvSpPr>
          <p:cNvPr id="13" name="Espace réservé du numéro de diapositive 6"/>
          <p:cNvSpPr>
            <a:spLocks noGrp="1"/>
          </p:cNvSpPr>
          <p:nvPr>
            <p:ph type="sldNum" sz="quarter" idx="4"/>
          </p:nvPr>
        </p:nvSpPr>
        <p:spPr>
          <a:xfrm>
            <a:off x="6687669" y="6401173"/>
            <a:ext cx="2133600" cy="365125"/>
          </a:xfrm>
          <a:prstGeom prst="rect">
            <a:avLst/>
          </a:prstGeom>
        </p:spPr>
        <p:txBody>
          <a:bodyPr vert="horz" lIns="91440" tIns="45720" rIns="91440" bIns="45720" rtlCol="0" anchor="ctr"/>
          <a:lstStyle>
            <a:lvl1pPr algn="r">
              <a:defRPr sz="1000">
                <a:solidFill>
                  <a:schemeClr val="tx1">
                    <a:tint val="75000"/>
                  </a:schemeClr>
                </a:solidFill>
                <a:latin typeface="Gotham Book"/>
                <a:cs typeface="Gotham Book"/>
              </a:defRPr>
            </a:lvl1pPr>
          </a:lstStyle>
          <a:p>
            <a:fld id="{5DF31815-FCF8-CF48-BD4B-7C0F13A35423}" type="slidenum">
              <a:rPr lang="fr-FR" smtClean="0"/>
              <a:pPr/>
              <a:t>‹N°›</a:t>
            </a:fld>
            <a:endParaRPr lang="fr-FR" dirty="0"/>
          </a:p>
        </p:txBody>
      </p:sp>
      <p:pic>
        <p:nvPicPr>
          <p:cNvPr id="2" name="Image 1" descr="Éléments PPT18.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0" name="Espace réservé du texte 4"/>
          <p:cNvSpPr>
            <a:spLocks noGrp="1"/>
          </p:cNvSpPr>
          <p:nvPr>
            <p:ph type="body" sz="quarter" idx="14"/>
          </p:nvPr>
        </p:nvSpPr>
        <p:spPr>
          <a:xfrm>
            <a:off x="508833" y="4398858"/>
            <a:ext cx="1941520" cy="2324129"/>
          </a:xfrm>
          <a:prstGeom prst="rect">
            <a:avLst/>
          </a:prstGeom>
        </p:spPr>
        <p:txBody>
          <a:bodyPr vert="horz"/>
          <a:lstStyle>
            <a:lvl1pPr marL="0" indent="0">
              <a:buNone/>
              <a:defRPr sz="1600">
                <a:solidFill>
                  <a:schemeClr val="bg1"/>
                </a:solidFill>
                <a:latin typeface="Gotham Book"/>
                <a:cs typeface="Gotham Book"/>
              </a:defRPr>
            </a:lvl1pPr>
            <a:lvl2pPr marL="457200" indent="0">
              <a:buFont typeface="Arial"/>
              <a:buNone/>
              <a:defRPr sz="1800">
                <a:latin typeface="Gotham Book"/>
                <a:cs typeface="Gotham Book"/>
              </a:defRPr>
            </a:lvl2pPr>
          </a:lstStyle>
          <a:p>
            <a:pPr lvl="0"/>
            <a:r>
              <a:rPr lang="fr-FR" dirty="0"/>
              <a:t>Cliquez pour modifier les styles du texte du masque</a:t>
            </a:r>
          </a:p>
        </p:txBody>
      </p:sp>
      <p:sp>
        <p:nvSpPr>
          <p:cNvPr id="12" name="Titre 1"/>
          <p:cNvSpPr>
            <a:spLocks noGrp="1"/>
          </p:cNvSpPr>
          <p:nvPr>
            <p:ph type="ctrTitle" hasCustomPrompt="1"/>
          </p:nvPr>
        </p:nvSpPr>
        <p:spPr>
          <a:xfrm>
            <a:off x="3720356" y="755687"/>
            <a:ext cx="4885762" cy="499683"/>
          </a:xfrm>
          <a:prstGeom prst="rect">
            <a:avLst/>
          </a:prstGeom>
        </p:spPr>
        <p:txBody>
          <a:bodyPr>
            <a:normAutofit/>
          </a:bodyPr>
          <a:lstStyle>
            <a:lvl1pPr algn="l">
              <a:defRPr sz="2800" b="0" i="0">
                <a:solidFill>
                  <a:srgbClr val="009288"/>
                </a:solidFill>
                <a:latin typeface="B Lubalin Graph Demi"/>
                <a:cs typeface="B Lubalin Graph Demi"/>
              </a:defRPr>
            </a:lvl1pPr>
          </a:lstStyle>
          <a:p>
            <a:r>
              <a:rPr lang="fr-FR" dirty="0"/>
              <a:t>Titre</a:t>
            </a:r>
          </a:p>
        </p:txBody>
      </p:sp>
      <p:sp>
        <p:nvSpPr>
          <p:cNvPr id="15" name="Espace réservé du texte 4"/>
          <p:cNvSpPr>
            <a:spLocks noGrp="1"/>
          </p:cNvSpPr>
          <p:nvPr>
            <p:ph type="body" sz="quarter" idx="13"/>
          </p:nvPr>
        </p:nvSpPr>
        <p:spPr>
          <a:xfrm>
            <a:off x="3720356" y="1654377"/>
            <a:ext cx="4885762" cy="4605976"/>
          </a:xfrm>
          <a:prstGeom prst="rect">
            <a:avLst/>
          </a:prstGeom>
        </p:spPr>
        <p:txBody>
          <a:bodyPr vert="horz"/>
          <a:lstStyle>
            <a:lvl1pPr marL="0" indent="0">
              <a:buNone/>
              <a:defRPr sz="2000">
                <a:latin typeface="Gotham Bold"/>
                <a:cs typeface="Gotham Bold"/>
              </a:defRPr>
            </a:lvl1pPr>
            <a:lvl2pPr marL="742950" indent="-285750">
              <a:buFont typeface="Arial"/>
              <a:buChar char="•"/>
              <a:defRPr sz="1800">
                <a:latin typeface="Gotham Book"/>
                <a:cs typeface="Gotham Book"/>
              </a:defRPr>
            </a:lvl2pPr>
          </a:lstStyle>
          <a:p>
            <a:pPr lvl="0"/>
            <a:r>
              <a:rPr lang="fr-FR" dirty="0"/>
              <a:t>Cliquez pour modifier les styles du texte du masque</a:t>
            </a:r>
          </a:p>
          <a:p>
            <a:pPr lvl="1"/>
            <a:endParaRPr lang="fr-FR" dirty="0"/>
          </a:p>
          <a:p>
            <a:pPr lvl="1"/>
            <a:r>
              <a:rPr lang="fr-FR" dirty="0"/>
              <a:t>Deuxième niveau</a:t>
            </a:r>
          </a:p>
        </p:txBody>
      </p:sp>
    </p:spTree>
    <p:extLst>
      <p:ext uri="{BB962C8B-B14F-4D97-AF65-F5344CB8AC3E}">
        <p14:creationId xmlns:p14="http://schemas.microsoft.com/office/powerpoint/2010/main" val="35052076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6_Deux contenus">
    <p:spTree>
      <p:nvGrpSpPr>
        <p:cNvPr id="1" name=""/>
        <p:cNvGrpSpPr/>
        <p:nvPr/>
      </p:nvGrpSpPr>
      <p:grpSpPr>
        <a:xfrm>
          <a:off x="0" y="0"/>
          <a:ext cx="0" cy="0"/>
          <a:chOff x="0" y="0"/>
          <a:chExt cx="0" cy="0"/>
        </a:xfrm>
      </p:grpSpPr>
      <p:pic>
        <p:nvPicPr>
          <p:cNvPr id="3" name="Image 2" descr="Éléments PPT19.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Titre 1"/>
          <p:cNvSpPr>
            <a:spLocks noGrp="1"/>
          </p:cNvSpPr>
          <p:nvPr userDrawn="1">
            <p:ph type="ctrTitle"/>
          </p:nvPr>
        </p:nvSpPr>
        <p:spPr>
          <a:xfrm>
            <a:off x="2368230" y="972565"/>
            <a:ext cx="3947051" cy="2856725"/>
          </a:xfrm>
          <a:prstGeom prst="rect">
            <a:avLst/>
          </a:prstGeom>
        </p:spPr>
        <p:txBody>
          <a:bodyPr anchor="b">
            <a:normAutofit/>
          </a:bodyPr>
          <a:lstStyle>
            <a:lvl1pPr algn="l">
              <a:defRPr sz="2800" b="0" i="0">
                <a:solidFill>
                  <a:schemeClr val="bg1"/>
                </a:solidFill>
                <a:latin typeface="Lubalin Graph"/>
                <a:cs typeface="Lubalin Graph"/>
              </a:defRPr>
            </a:lvl1pPr>
          </a:lstStyle>
          <a:p>
            <a:r>
              <a:rPr lang="fr-FR" dirty="0"/>
              <a:t>Cliquez et modifiez le titre</a:t>
            </a:r>
          </a:p>
        </p:txBody>
      </p:sp>
      <p:pic>
        <p:nvPicPr>
          <p:cNvPr id="12" name="Image 11"/>
          <p:cNvPicPr>
            <a:picLocks noChangeAspect="1"/>
          </p:cNvPicPr>
          <p:nvPr userDrawn="1"/>
        </p:nvPicPr>
        <p:blipFill>
          <a:blip r:embed="rId3"/>
          <a:stretch>
            <a:fillRect/>
          </a:stretch>
        </p:blipFill>
        <p:spPr>
          <a:xfrm>
            <a:off x="3695700" y="3403600"/>
            <a:ext cx="1739900" cy="38100"/>
          </a:xfrm>
          <a:prstGeom prst="rect">
            <a:avLst/>
          </a:prstGeom>
        </p:spPr>
      </p:pic>
      <p:pic>
        <p:nvPicPr>
          <p:cNvPr id="13" name="Image 12"/>
          <p:cNvPicPr>
            <a:picLocks noChangeAspect="1"/>
          </p:cNvPicPr>
          <p:nvPr userDrawn="1"/>
        </p:nvPicPr>
        <p:blipFill>
          <a:blip r:embed="rId4"/>
          <a:stretch>
            <a:fillRect/>
          </a:stretch>
        </p:blipFill>
        <p:spPr>
          <a:xfrm>
            <a:off x="2366682" y="4494306"/>
            <a:ext cx="1739900" cy="38100"/>
          </a:xfrm>
          <a:prstGeom prst="rect">
            <a:avLst/>
          </a:prstGeom>
        </p:spPr>
      </p:pic>
      <p:sp>
        <p:nvSpPr>
          <p:cNvPr id="16" name="Titre 1"/>
          <p:cNvSpPr txBox="1">
            <a:spLocks/>
          </p:cNvSpPr>
          <p:nvPr userDrawn="1"/>
        </p:nvSpPr>
        <p:spPr>
          <a:xfrm>
            <a:off x="159533" y="1270001"/>
            <a:ext cx="1289762" cy="1329766"/>
          </a:xfrm>
          <a:prstGeom prst="rect">
            <a:avLst/>
          </a:prstGeom>
        </p:spPr>
        <p:txBody>
          <a:bodyPr anchor="b">
            <a:noAutofit/>
          </a:bodyPr>
          <a:lstStyle>
            <a:lvl1pPr algn="l" defTabSz="457200" rtl="0" eaLnBrk="1" latinLnBrk="0" hangingPunct="1">
              <a:spcBef>
                <a:spcPct val="0"/>
              </a:spcBef>
              <a:buNone/>
              <a:defRPr sz="2800" b="0" i="0" kern="1200">
                <a:solidFill>
                  <a:schemeClr val="bg1"/>
                </a:solidFill>
                <a:latin typeface="Lubalin Graph"/>
                <a:ea typeface="+mj-ea"/>
                <a:cs typeface="Lubalin Graph"/>
              </a:defRPr>
            </a:lvl1pPr>
          </a:lstStyle>
          <a:p>
            <a:endParaRPr lang="fr-FR" sz="3600" dirty="0"/>
          </a:p>
        </p:txBody>
      </p:sp>
    </p:spTree>
    <p:extLst>
      <p:ext uri="{BB962C8B-B14F-4D97-AF65-F5344CB8AC3E}">
        <p14:creationId xmlns:p14="http://schemas.microsoft.com/office/powerpoint/2010/main" val="1352278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Diapositive de titre">
    <p:spTree>
      <p:nvGrpSpPr>
        <p:cNvPr id="1" name=""/>
        <p:cNvGrpSpPr/>
        <p:nvPr/>
      </p:nvGrpSpPr>
      <p:grpSpPr>
        <a:xfrm>
          <a:off x="0" y="0"/>
          <a:ext cx="0" cy="0"/>
          <a:chOff x="0" y="0"/>
          <a:chExt cx="0" cy="0"/>
        </a:xfrm>
      </p:grpSpPr>
      <p:pic>
        <p:nvPicPr>
          <p:cNvPr id="5" name="Image 4" descr="Éléments PPT2.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itre 1"/>
          <p:cNvSpPr>
            <a:spLocks noGrp="1"/>
          </p:cNvSpPr>
          <p:nvPr>
            <p:ph type="ctrTitle"/>
          </p:nvPr>
        </p:nvSpPr>
        <p:spPr>
          <a:xfrm>
            <a:off x="4494549" y="1574270"/>
            <a:ext cx="4386240" cy="526992"/>
          </a:xfrm>
          <a:prstGeom prst="rect">
            <a:avLst/>
          </a:prstGeom>
        </p:spPr>
        <p:txBody>
          <a:bodyPr>
            <a:normAutofit/>
          </a:bodyPr>
          <a:lstStyle>
            <a:lvl1pPr algn="l">
              <a:defRPr sz="1800" b="0" i="0">
                <a:solidFill>
                  <a:schemeClr val="tx1"/>
                </a:solidFill>
                <a:latin typeface="Gotham Bold"/>
                <a:cs typeface="Gotham Bold"/>
              </a:defRPr>
            </a:lvl1pPr>
          </a:lstStyle>
          <a:p>
            <a:endParaRPr lang="fr-FR" dirty="0"/>
          </a:p>
        </p:txBody>
      </p:sp>
      <p:sp>
        <p:nvSpPr>
          <p:cNvPr id="25" name="Espace réservé du texte 24"/>
          <p:cNvSpPr>
            <a:spLocks noGrp="1"/>
          </p:cNvSpPr>
          <p:nvPr>
            <p:ph type="body" sz="quarter" idx="10"/>
          </p:nvPr>
        </p:nvSpPr>
        <p:spPr>
          <a:xfrm>
            <a:off x="4495086" y="2221261"/>
            <a:ext cx="4386262" cy="3904621"/>
          </a:xfrm>
          <a:prstGeom prst="rect">
            <a:avLst/>
          </a:prstGeom>
        </p:spPr>
        <p:txBody>
          <a:bodyPr vert="horz"/>
          <a:lstStyle>
            <a:lvl1pPr marL="0" indent="0">
              <a:buNone/>
              <a:defRPr sz="1600">
                <a:latin typeface="Gotham Book"/>
                <a:cs typeface="Gotham Book"/>
              </a:defRPr>
            </a:lvl1pPr>
          </a:lstStyle>
          <a:p>
            <a:pPr lvl="0"/>
            <a:r>
              <a:rPr lang="fr-FR" dirty="0"/>
              <a:t>Cliquez pour modifier les styles du texte du masque</a:t>
            </a:r>
          </a:p>
        </p:txBody>
      </p:sp>
      <p:sp>
        <p:nvSpPr>
          <p:cNvPr id="28" name="Espace réservé du numéro de diapositive 6"/>
          <p:cNvSpPr>
            <a:spLocks noGrp="1"/>
          </p:cNvSpPr>
          <p:nvPr>
            <p:ph type="sldNum" sz="quarter" idx="4"/>
          </p:nvPr>
        </p:nvSpPr>
        <p:spPr>
          <a:xfrm>
            <a:off x="6687669" y="6386232"/>
            <a:ext cx="2133600" cy="365125"/>
          </a:xfrm>
          <a:prstGeom prst="rect">
            <a:avLst/>
          </a:prstGeom>
        </p:spPr>
        <p:txBody>
          <a:bodyPr vert="horz" lIns="91440" tIns="45720" rIns="91440" bIns="45720" rtlCol="0" anchor="ctr"/>
          <a:lstStyle>
            <a:lvl1pPr algn="r">
              <a:defRPr sz="1000">
                <a:solidFill>
                  <a:schemeClr val="tx1">
                    <a:tint val="75000"/>
                  </a:schemeClr>
                </a:solidFill>
                <a:latin typeface="Gotham Book"/>
                <a:cs typeface="Gotham Book"/>
              </a:defRPr>
            </a:lvl1pPr>
          </a:lstStyle>
          <a:p>
            <a:fld id="{5DF31815-FCF8-CF48-BD4B-7C0F13A35423}" type="slidenum">
              <a:rPr lang="fr-FR" smtClean="0"/>
              <a:pPr/>
              <a:t>‹N°›</a:t>
            </a:fld>
            <a:endParaRPr lang="fr-FR" dirty="0"/>
          </a:p>
        </p:txBody>
      </p:sp>
    </p:spTree>
    <p:extLst>
      <p:ext uri="{BB962C8B-B14F-4D97-AF65-F5344CB8AC3E}">
        <p14:creationId xmlns:p14="http://schemas.microsoft.com/office/powerpoint/2010/main" val="1643418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_Deux contenus">
    <p:spTree>
      <p:nvGrpSpPr>
        <p:cNvPr id="1" name=""/>
        <p:cNvGrpSpPr/>
        <p:nvPr/>
      </p:nvGrpSpPr>
      <p:grpSpPr>
        <a:xfrm>
          <a:off x="0" y="0"/>
          <a:ext cx="0" cy="0"/>
          <a:chOff x="0" y="0"/>
          <a:chExt cx="0" cy="0"/>
        </a:xfrm>
      </p:grpSpPr>
      <p:sp>
        <p:nvSpPr>
          <p:cNvPr id="15" name="Espace réservé du numéro de diapositive 6"/>
          <p:cNvSpPr>
            <a:spLocks noGrp="1"/>
          </p:cNvSpPr>
          <p:nvPr>
            <p:ph type="sldNum" sz="quarter" idx="4"/>
          </p:nvPr>
        </p:nvSpPr>
        <p:spPr>
          <a:xfrm>
            <a:off x="6687669" y="6401173"/>
            <a:ext cx="2133600" cy="365125"/>
          </a:xfrm>
          <a:prstGeom prst="rect">
            <a:avLst/>
          </a:prstGeom>
        </p:spPr>
        <p:txBody>
          <a:bodyPr vert="horz" lIns="91440" tIns="45720" rIns="91440" bIns="45720" rtlCol="0" anchor="ctr"/>
          <a:lstStyle>
            <a:lvl1pPr algn="r">
              <a:defRPr sz="1000">
                <a:solidFill>
                  <a:schemeClr val="tx1">
                    <a:tint val="75000"/>
                  </a:schemeClr>
                </a:solidFill>
                <a:latin typeface="Gotham Book"/>
                <a:cs typeface="Gotham Book"/>
              </a:defRPr>
            </a:lvl1pPr>
          </a:lstStyle>
          <a:p>
            <a:fld id="{5DF31815-FCF8-CF48-BD4B-7C0F13A35423}" type="slidenum">
              <a:rPr lang="fr-FR" smtClean="0"/>
              <a:pPr/>
              <a:t>‹N°›</a:t>
            </a:fld>
            <a:endParaRPr lang="fr-FR" dirty="0"/>
          </a:p>
        </p:txBody>
      </p:sp>
      <p:pic>
        <p:nvPicPr>
          <p:cNvPr id="6" name="Image 5" descr="Éléments PPT20.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2" name="Titre 1"/>
          <p:cNvSpPr>
            <a:spLocks noGrp="1"/>
          </p:cNvSpPr>
          <p:nvPr>
            <p:ph type="ctrTitle" hasCustomPrompt="1"/>
          </p:nvPr>
        </p:nvSpPr>
        <p:spPr>
          <a:xfrm>
            <a:off x="4049058" y="311639"/>
            <a:ext cx="4616824" cy="499683"/>
          </a:xfrm>
          <a:prstGeom prst="rect">
            <a:avLst/>
          </a:prstGeom>
        </p:spPr>
        <p:txBody>
          <a:bodyPr>
            <a:normAutofit/>
          </a:bodyPr>
          <a:lstStyle>
            <a:lvl1pPr algn="l">
              <a:defRPr sz="2800" b="0" i="0">
                <a:solidFill>
                  <a:srgbClr val="EB7706"/>
                </a:solidFill>
                <a:latin typeface="B Lubalin Graph Demi"/>
                <a:cs typeface="B Lubalin Graph Demi"/>
              </a:defRPr>
            </a:lvl1pPr>
          </a:lstStyle>
          <a:p>
            <a:r>
              <a:rPr lang="fr-FR" dirty="0"/>
              <a:t>Titre</a:t>
            </a:r>
          </a:p>
        </p:txBody>
      </p:sp>
      <p:sp>
        <p:nvSpPr>
          <p:cNvPr id="14" name="Espace réservé du texte 4"/>
          <p:cNvSpPr>
            <a:spLocks noGrp="1"/>
          </p:cNvSpPr>
          <p:nvPr>
            <p:ph type="body" sz="quarter" idx="13"/>
          </p:nvPr>
        </p:nvSpPr>
        <p:spPr>
          <a:xfrm>
            <a:off x="4049058" y="1210329"/>
            <a:ext cx="4616824" cy="4826000"/>
          </a:xfrm>
          <a:prstGeom prst="rect">
            <a:avLst/>
          </a:prstGeom>
        </p:spPr>
        <p:txBody>
          <a:bodyPr vert="horz"/>
          <a:lstStyle>
            <a:lvl1pPr marL="0" indent="0">
              <a:buNone/>
              <a:defRPr sz="2000">
                <a:latin typeface="Gotham Bold"/>
                <a:cs typeface="Gotham Bold"/>
              </a:defRPr>
            </a:lvl1pPr>
            <a:lvl2pPr marL="742950" indent="-285750">
              <a:buFont typeface="Arial"/>
              <a:buChar char="•"/>
              <a:defRPr sz="1800">
                <a:latin typeface="Gotham Book"/>
                <a:cs typeface="Gotham Book"/>
              </a:defRPr>
            </a:lvl2pPr>
          </a:lstStyle>
          <a:p>
            <a:pPr lvl="0"/>
            <a:r>
              <a:rPr lang="fr-FR" dirty="0"/>
              <a:t>Cliquez pour modifier les styles du texte du masque</a:t>
            </a:r>
          </a:p>
          <a:p>
            <a:pPr lvl="1"/>
            <a:endParaRPr lang="fr-FR" dirty="0"/>
          </a:p>
          <a:p>
            <a:pPr lvl="1"/>
            <a:r>
              <a:rPr lang="fr-FR" dirty="0"/>
              <a:t>Deuxième niveau</a:t>
            </a:r>
          </a:p>
        </p:txBody>
      </p:sp>
    </p:spTree>
    <p:extLst>
      <p:ext uri="{BB962C8B-B14F-4D97-AF65-F5344CB8AC3E}">
        <p14:creationId xmlns:p14="http://schemas.microsoft.com/office/powerpoint/2010/main" val="23353923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_Deux contenus">
    <p:spTree>
      <p:nvGrpSpPr>
        <p:cNvPr id="1" name=""/>
        <p:cNvGrpSpPr/>
        <p:nvPr/>
      </p:nvGrpSpPr>
      <p:grpSpPr>
        <a:xfrm>
          <a:off x="0" y="0"/>
          <a:ext cx="0" cy="0"/>
          <a:chOff x="0" y="0"/>
          <a:chExt cx="0" cy="0"/>
        </a:xfrm>
      </p:grpSpPr>
      <p:grpSp>
        <p:nvGrpSpPr>
          <p:cNvPr id="6" name="Grouper 5"/>
          <p:cNvGrpSpPr/>
          <p:nvPr userDrawn="1"/>
        </p:nvGrpSpPr>
        <p:grpSpPr>
          <a:xfrm>
            <a:off x="-1" y="-1"/>
            <a:ext cx="2468407" cy="6858001"/>
            <a:chOff x="-1" y="-1"/>
            <a:chExt cx="2468407" cy="6858001"/>
          </a:xfrm>
        </p:grpSpPr>
        <p:sp>
          <p:nvSpPr>
            <p:cNvPr id="14" name="Triangle rectangle 13"/>
            <p:cNvSpPr/>
            <p:nvPr userDrawn="1"/>
          </p:nvSpPr>
          <p:spPr>
            <a:xfrm>
              <a:off x="-1" y="-1"/>
              <a:ext cx="2468407" cy="2808942"/>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Rectangle 14"/>
            <p:cNvSpPr/>
            <p:nvPr userDrawn="1"/>
          </p:nvSpPr>
          <p:spPr>
            <a:xfrm>
              <a:off x="0" y="2808942"/>
              <a:ext cx="2393017" cy="404905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17" name="Espace réservé du numéro de diapositive 6"/>
          <p:cNvSpPr>
            <a:spLocks noGrp="1"/>
          </p:cNvSpPr>
          <p:nvPr>
            <p:ph type="sldNum" sz="quarter" idx="4"/>
          </p:nvPr>
        </p:nvSpPr>
        <p:spPr>
          <a:xfrm>
            <a:off x="6687669" y="6401173"/>
            <a:ext cx="2133600" cy="365125"/>
          </a:xfrm>
          <a:prstGeom prst="rect">
            <a:avLst/>
          </a:prstGeom>
        </p:spPr>
        <p:txBody>
          <a:bodyPr vert="horz" lIns="91440" tIns="45720" rIns="91440" bIns="45720" rtlCol="0" anchor="ctr"/>
          <a:lstStyle>
            <a:lvl1pPr algn="r">
              <a:defRPr sz="1000">
                <a:solidFill>
                  <a:schemeClr val="tx1">
                    <a:tint val="75000"/>
                  </a:schemeClr>
                </a:solidFill>
                <a:latin typeface="Gotham Book"/>
                <a:cs typeface="Gotham Book"/>
              </a:defRPr>
            </a:lvl1pPr>
          </a:lstStyle>
          <a:p>
            <a:fld id="{5DF31815-FCF8-CF48-BD4B-7C0F13A35423}" type="slidenum">
              <a:rPr lang="fr-FR" smtClean="0"/>
              <a:pPr/>
              <a:t>‹N°›</a:t>
            </a:fld>
            <a:endParaRPr lang="fr-FR" dirty="0"/>
          </a:p>
        </p:txBody>
      </p:sp>
      <p:pic>
        <p:nvPicPr>
          <p:cNvPr id="8" name="Image 7" descr="Éléments PPT21.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Titre 1"/>
          <p:cNvSpPr>
            <a:spLocks noGrp="1"/>
          </p:cNvSpPr>
          <p:nvPr>
            <p:ph type="ctrTitle" hasCustomPrompt="1"/>
          </p:nvPr>
        </p:nvSpPr>
        <p:spPr>
          <a:xfrm>
            <a:off x="4049058" y="311639"/>
            <a:ext cx="4616824" cy="499683"/>
          </a:xfrm>
          <a:prstGeom prst="rect">
            <a:avLst/>
          </a:prstGeom>
        </p:spPr>
        <p:txBody>
          <a:bodyPr>
            <a:normAutofit/>
          </a:bodyPr>
          <a:lstStyle>
            <a:lvl1pPr algn="l">
              <a:defRPr sz="2800" b="0" i="0">
                <a:solidFill>
                  <a:srgbClr val="EB7706"/>
                </a:solidFill>
                <a:latin typeface="B Lubalin Graph Demi"/>
                <a:cs typeface="B Lubalin Graph Demi"/>
              </a:defRPr>
            </a:lvl1pPr>
          </a:lstStyle>
          <a:p>
            <a:r>
              <a:rPr lang="fr-FR" dirty="0"/>
              <a:t>Titre</a:t>
            </a:r>
          </a:p>
        </p:txBody>
      </p:sp>
      <p:sp>
        <p:nvSpPr>
          <p:cNvPr id="9" name="Espace réservé du texte 4"/>
          <p:cNvSpPr>
            <a:spLocks noGrp="1"/>
          </p:cNvSpPr>
          <p:nvPr>
            <p:ph type="body" sz="quarter" idx="13"/>
          </p:nvPr>
        </p:nvSpPr>
        <p:spPr>
          <a:xfrm>
            <a:off x="3316941" y="1210329"/>
            <a:ext cx="5348941" cy="4826000"/>
          </a:xfrm>
          <a:prstGeom prst="rect">
            <a:avLst/>
          </a:prstGeom>
        </p:spPr>
        <p:txBody>
          <a:bodyPr vert="horz"/>
          <a:lstStyle>
            <a:lvl1pPr marL="0" indent="0">
              <a:buNone/>
              <a:defRPr sz="2000">
                <a:latin typeface="Gotham Bold"/>
                <a:cs typeface="Gotham Bold"/>
              </a:defRPr>
            </a:lvl1pPr>
            <a:lvl2pPr marL="742950" indent="-285750">
              <a:buFont typeface="Arial"/>
              <a:buChar char="•"/>
              <a:defRPr sz="1800">
                <a:latin typeface="Gotham Book"/>
                <a:cs typeface="Gotham Book"/>
              </a:defRPr>
            </a:lvl2pPr>
          </a:lstStyle>
          <a:p>
            <a:pPr lvl="0"/>
            <a:r>
              <a:rPr lang="fr-FR" dirty="0"/>
              <a:t>Cliquez pour modifier les styles du texte du masque</a:t>
            </a:r>
          </a:p>
          <a:p>
            <a:pPr lvl="1"/>
            <a:endParaRPr lang="fr-FR" dirty="0"/>
          </a:p>
          <a:p>
            <a:pPr lvl="1"/>
            <a:r>
              <a:rPr lang="fr-FR" dirty="0"/>
              <a:t>Deuxième niveau</a:t>
            </a:r>
          </a:p>
        </p:txBody>
      </p:sp>
      <p:sp>
        <p:nvSpPr>
          <p:cNvPr id="10" name="Espace réservé du texte 4"/>
          <p:cNvSpPr>
            <a:spLocks noGrp="1"/>
          </p:cNvSpPr>
          <p:nvPr>
            <p:ph type="body" sz="quarter" idx="14"/>
          </p:nvPr>
        </p:nvSpPr>
        <p:spPr>
          <a:xfrm>
            <a:off x="224118" y="2375646"/>
            <a:ext cx="2168899" cy="3660683"/>
          </a:xfrm>
          <a:prstGeom prst="rect">
            <a:avLst/>
          </a:prstGeom>
        </p:spPr>
        <p:txBody>
          <a:bodyPr vert="horz"/>
          <a:lstStyle>
            <a:lvl1pPr marL="0" indent="0">
              <a:buNone/>
              <a:defRPr sz="1600">
                <a:latin typeface="Gotham Book"/>
                <a:cs typeface="Gotham Book"/>
              </a:defRPr>
            </a:lvl1pPr>
            <a:lvl2pPr marL="457200" indent="0">
              <a:buFont typeface="Arial"/>
              <a:buNone/>
              <a:defRPr sz="1800">
                <a:latin typeface="Gotham Book"/>
                <a:cs typeface="Gotham Book"/>
              </a:defRPr>
            </a:lvl2pPr>
          </a:lstStyle>
          <a:p>
            <a:pPr lvl="0"/>
            <a:r>
              <a:rPr lang="fr-FR" dirty="0"/>
              <a:t>Cliquez pour modifier les styles du texte du masque</a:t>
            </a:r>
          </a:p>
        </p:txBody>
      </p:sp>
    </p:spTree>
    <p:extLst>
      <p:ext uri="{BB962C8B-B14F-4D97-AF65-F5344CB8AC3E}">
        <p14:creationId xmlns:p14="http://schemas.microsoft.com/office/powerpoint/2010/main" val="29056913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5_Deux contenus">
    <p:spTree>
      <p:nvGrpSpPr>
        <p:cNvPr id="1" name=""/>
        <p:cNvGrpSpPr/>
        <p:nvPr/>
      </p:nvGrpSpPr>
      <p:grpSpPr>
        <a:xfrm>
          <a:off x="0" y="0"/>
          <a:ext cx="0" cy="0"/>
          <a:chOff x="0" y="0"/>
          <a:chExt cx="0" cy="0"/>
        </a:xfrm>
      </p:grpSpPr>
      <p:sp>
        <p:nvSpPr>
          <p:cNvPr id="13" name="Espace réservé du numéro de diapositive 6"/>
          <p:cNvSpPr>
            <a:spLocks noGrp="1"/>
          </p:cNvSpPr>
          <p:nvPr>
            <p:ph type="sldNum" sz="quarter" idx="4"/>
          </p:nvPr>
        </p:nvSpPr>
        <p:spPr>
          <a:xfrm>
            <a:off x="6687669" y="6401173"/>
            <a:ext cx="2133600" cy="365125"/>
          </a:xfrm>
          <a:prstGeom prst="rect">
            <a:avLst/>
          </a:prstGeom>
        </p:spPr>
        <p:txBody>
          <a:bodyPr vert="horz" lIns="91440" tIns="45720" rIns="91440" bIns="45720" rtlCol="0" anchor="ctr"/>
          <a:lstStyle>
            <a:lvl1pPr algn="r">
              <a:defRPr sz="1000">
                <a:solidFill>
                  <a:schemeClr val="tx1">
                    <a:tint val="75000"/>
                  </a:schemeClr>
                </a:solidFill>
                <a:latin typeface="Gotham Book"/>
                <a:cs typeface="Gotham Book"/>
              </a:defRPr>
            </a:lvl1pPr>
          </a:lstStyle>
          <a:p>
            <a:fld id="{5DF31815-FCF8-CF48-BD4B-7C0F13A35423}" type="slidenum">
              <a:rPr lang="fr-FR" smtClean="0"/>
              <a:pPr/>
              <a:t>‹N°›</a:t>
            </a:fld>
            <a:endParaRPr lang="fr-FR" dirty="0"/>
          </a:p>
        </p:txBody>
      </p:sp>
      <p:pic>
        <p:nvPicPr>
          <p:cNvPr id="2" name="Image 1" descr="Éléments PPT22.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1" name="Espace réservé du texte 4"/>
          <p:cNvSpPr>
            <a:spLocks noGrp="1"/>
          </p:cNvSpPr>
          <p:nvPr>
            <p:ph type="body" sz="quarter" idx="14"/>
          </p:nvPr>
        </p:nvSpPr>
        <p:spPr>
          <a:xfrm>
            <a:off x="508833" y="4398858"/>
            <a:ext cx="1941520" cy="2324129"/>
          </a:xfrm>
          <a:prstGeom prst="rect">
            <a:avLst/>
          </a:prstGeom>
        </p:spPr>
        <p:txBody>
          <a:bodyPr vert="horz"/>
          <a:lstStyle>
            <a:lvl1pPr marL="0" indent="0">
              <a:buNone/>
              <a:defRPr sz="1600">
                <a:solidFill>
                  <a:schemeClr val="bg1"/>
                </a:solidFill>
                <a:latin typeface="Gotham Book"/>
                <a:cs typeface="Gotham Book"/>
              </a:defRPr>
            </a:lvl1pPr>
            <a:lvl2pPr marL="457200" indent="0">
              <a:buFont typeface="Arial"/>
              <a:buNone/>
              <a:defRPr sz="1800">
                <a:latin typeface="Gotham Book"/>
                <a:cs typeface="Gotham Book"/>
              </a:defRPr>
            </a:lvl2pPr>
          </a:lstStyle>
          <a:p>
            <a:pPr lvl="0"/>
            <a:r>
              <a:rPr lang="fr-FR" dirty="0"/>
              <a:t>Cliquez pour modifier les styles du texte du masque</a:t>
            </a:r>
          </a:p>
        </p:txBody>
      </p:sp>
      <p:sp>
        <p:nvSpPr>
          <p:cNvPr id="12" name="Titre 1"/>
          <p:cNvSpPr>
            <a:spLocks noGrp="1"/>
          </p:cNvSpPr>
          <p:nvPr>
            <p:ph type="ctrTitle" hasCustomPrompt="1"/>
          </p:nvPr>
        </p:nvSpPr>
        <p:spPr>
          <a:xfrm>
            <a:off x="3720356" y="755687"/>
            <a:ext cx="4885762" cy="499683"/>
          </a:xfrm>
          <a:prstGeom prst="rect">
            <a:avLst/>
          </a:prstGeom>
        </p:spPr>
        <p:txBody>
          <a:bodyPr>
            <a:normAutofit/>
          </a:bodyPr>
          <a:lstStyle>
            <a:lvl1pPr algn="l">
              <a:defRPr sz="2800" b="0" i="0">
                <a:solidFill>
                  <a:srgbClr val="EB7706"/>
                </a:solidFill>
                <a:latin typeface="B Lubalin Graph Demi"/>
                <a:cs typeface="B Lubalin Graph Demi"/>
              </a:defRPr>
            </a:lvl1pPr>
          </a:lstStyle>
          <a:p>
            <a:r>
              <a:rPr lang="fr-FR" dirty="0"/>
              <a:t>Titre</a:t>
            </a:r>
          </a:p>
        </p:txBody>
      </p:sp>
      <p:sp>
        <p:nvSpPr>
          <p:cNvPr id="15" name="Espace réservé du texte 4"/>
          <p:cNvSpPr>
            <a:spLocks noGrp="1"/>
          </p:cNvSpPr>
          <p:nvPr>
            <p:ph type="body" sz="quarter" idx="13"/>
          </p:nvPr>
        </p:nvSpPr>
        <p:spPr>
          <a:xfrm>
            <a:off x="3720356" y="1654377"/>
            <a:ext cx="4885762" cy="4605976"/>
          </a:xfrm>
          <a:prstGeom prst="rect">
            <a:avLst/>
          </a:prstGeom>
        </p:spPr>
        <p:txBody>
          <a:bodyPr vert="horz"/>
          <a:lstStyle>
            <a:lvl1pPr marL="0" indent="0">
              <a:buNone/>
              <a:defRPr sz="2000">
                <a:latin typeface="Gotham Bold"/>
                <a:cs typeface="Gotham Bold"/>
              </a:defRPr>
            </a:lvl1pPr>
            <a:lvl2pPr marL="742950" indent="-285750">
              <a:buFont typeface="Arial"/>
              <a:buChar char="•"/>
              <a:defRPr sz="1800">
                <a:latin typeface="Gotham Book"/>
                <a:cs typeface="Gotham Book"/>
              </a:defRPr>
            </a:lvl2pPr>
          </a:lstStyle>
          <a:p>
            <a:pPr lvl="0"/>
            <a:r>
              <a:rPr lang="fr-FR" dirty="0"/>
              <a:t>Cliquez pour modifier les styles du texte du masque</a:t>
            </a:r>
          </a:p>
          <a:p>
            <a:pPr lvl="1"/>
            <a:endParaRPr lang="fr-FR" dirty="0"/>
          </a:p>
          <a:p>
            <a:pPr lvl="1"/>
            <a:r>
              <a:rPr lang="fr-FR" dirty="0"/>
              <a:t>Deuxième niveau</a:t>
            </a:r>
          </a:p>
        </p:txBody>
      </p:sp>
    </p:spTree>
    <p:extLst>
      <p:ext uri="{BB962C8B-B14F-4D97-AF65-F5344CB8AC3E}">
        <p14:creationId xmlns:p14="http://schemas.microsoft.com/office/powerpoint/2010/main" val="18062201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pic>
        <p:nvPicPr>
          <p:cNvPr id="4" name="Image 3" descr="Éléments PPT23.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 name="Image 1" descr="Nouveau logo 2014 (2).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25994" y="3810568"/>
            <a:ext cx="976318" cy="1045313"/>
          </a:xfrm>
          <a:prstGeom prst="rect">
            <a:avLst/>
          </a:prstGeom>
        </p:spPr>
      </p:pic>
      <p:sp>
        <p:nvSpPr>
          <p:cNvPr id="6" name="Espace réservé du texte 4"/>
          <p:cNvSpPr>
            <a:spLocks noGrp="1"/>
          </p:cNvSpPr>
          <p:nvPr>
            <p:ph type="body" sz="quarter" idx="13" hasCustomPrompt="1"/>
          </p:nvPr>
        </p:nvSpPr>
        <p:spPr>
          <a:xfrm>
            <a:off x="925994" y="5972377"/>
            <a:ext cx="7665182" cy="332799"/>
          </a:xfrm>
          <a:prstGeom prst="rect">
            <a:avLst/>
          </a:prstGeom>
        </p:spPr>
        <p:txBody>
          <a:bodyPr vert="horz"/>
          <a:lstStyle>
            <a:lvl1pPr marL="0" indent="0">
              <a:buNone/>
              <a:defRPr sz="1200">
                <a:latin typeface="Gotham Bold"/>
                <a:cs typeface="Gotham Bold"/>
              </a:defRPr>
            </a:lvl1pPr>
            <a:lvl2pPr marL="457200" indent="0">
              <a:buFont typeface="Arial"/>
              <a:buNone/>
              <a:defRPr sz="1800">
                <a:latin typeface="Gotham Book"/>
                <a:cs typeface="Gotham Book"/>
              </a:defRPr>
            </a:lvl2pPr>
          </a:lstStyle>
          <a:p>
            <a:pPr lvl="0"/>
            <a:r>
              <a:rPr lang="fr-FR" dirty="0"/>
              <a:t>Contact : </a:t>
            </a:r>
          </a:p>
        </p:txBody>
      </p:sp>
    </p:spTree>
    <p:extLst>
      <p:ext uri="{BB962C8B-B14F-4D97-AF65-F5344CB8AC3E}">
        <p14:creationId xmlns:p14="http://schemas.microsoft.com/office/powerpoint/2010/main" val="635198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5" name="Image 4" descr="Éléments PPT3.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re 1"/>
          <p:cNvSpPr>
            <a:spLocks noGrp="1"/>
          </p:cNvSpPr>
          <p:nvPr>
            <p:ph type="ctrTitle"/>
          </p:nvPr>
        </p:nvSpPr>
        <p:spPr>
          <a:xfrm>
            <a:off x="2368230" y="972565"/>
            <a:ext cx="3947051" cy="2856725"/>
          </a:xfrm>
          <a:prstGeom prst="rect">
            <a:avLst/>
          </a:prstGeom>
        </p:spPr>
        <p:txBody>
          <a:bodyPr anchor="b">
            <a:normAutofit/>
          </a:bodyPr>
          <a:lstStyle>
            <a:lvl1pPr algn="l">
              <a:defRPr sz="2800" b="0" i="0">
                <a:solidFill>
                  <a:schemeClr val="bg1"/>
                </a:solidFill>
                <a:latin typeface="Lubalin Graph"/>
                <a:cs typeface="Lubalin Graph"/>
              </a:defRPr>
            </a:lvl1pPr>
          </a:lstStyle>
          <a:p>
            <a:r>
              <a:rPr lang="fr-FR" dirty="0"/>
              <a:t>Cliquez et modifiez le titre</a:t>
            </a:r>
          </a:p>
        </p:txBody>
      </p:sp>
    </p:spTree>
    <p:extLst>
      <p:ext uri="{BB962C8B-B14F-4D97-AF65-F5344CB8AC3E}">
        <p14:creationId xmlns:p14="http://schemas.microsoft.com/office/powerpoint/2010/main" val="3607631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eux contenus">
    <p:spTree>
      <p:nvGrpSpPr>
        <p:cNvPr id="1" name=""/>
        <p:cNvGrpSpPr/>
        <p:nvPr/>
      </p:nvGrpSpPr>
      <p:grpSpPr>
        <a:xfrm>
          <a:off x="0" y="0"/>
          <a:ext cx="0" cy="0"/>
          <a:chOff x="0" y="0"/>
          <a:chExt cx="0" cy="0"/>
        </a:xfrm>
      </p:grpSpPr>
      <p:pic>
        <p:nvPicPr>
          <p:cNvPr id="2" name="Image 1" descr="Éléments PPT4.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Titre 1"/>
          <p:cNvSpPr>
            <a:spLocks noGrp="1"/>
          </p:cNvSpPr>
          <p:nvPr>
            <p:ph type="ctrTitle" hasCustomPrompt="1"/>
          </p:nvPr>
        </p:nvSpPr>
        <p:spPr>
          <a:xfrm>
            <a:off x="4049058" y="311639"/>
            <a:ext cx="4616824" cy="499683"/>
          </a:xfrm>
          <a:prstGeom prst="rect">
            <a:avLst/>
          </a:prstGeom>
        </p:spPr>
        <p:txBody>
          <a:bodyPr>
            <a:normAutofit/>
          </a:bodyPr>
          <a:lstStyle>
            <a:lvl1pPr algn="l">
              <a:defRPr sz="2800" b="0" i="0">
                <a:solidFill>
                  <a:srgbClr val="901E74"/>
                </a:solidFill>
                <a:latin typeface="B Lubalin Graph Demi"/>
                <a:cs typeface="B Lubalin Graph Demi"/>
              </a:defRPr>
            </a:lvl1pPr>
          </a:lstStyle>
          <a:p>
            <a:r>
              <a:rPr lang="fr-FR" dirty="0"/>
              <a:t>Titre</a:t>
            </a:r>
          </a:p>
        </p:txBody>
      </p:sp>
      <p:sp>
        <p:nvSpPr>
          <p:cNvPr id="5" name="Espace réservé du texte 4"/>
          <p:cNvSpPr>
            <a:spLocks noGrp="1"/>
          </p:cNvSpPr>
          <p:nvPr>
            <p:ph type="body" sz="quarter" idx="13"/>
          </p:nvPr>
        </p:nvSpPr>
        <p:spPr>
          <a:xfrm>
            <a:off x="3316941" y="1210329"/>
            <a:ext cx="5348941" cy="4826000"/>
          </a:xfrm>
          <a:prstGeom prst="rect">
            <a:avLst/>
          </a:prstGeom>
        </p:spPr>
        <p:txBody>
          <a:bodyPr vert="horz"/>
          <a:lstStyle>
            <a:lvl1pPr marL="0" indent="0">
              <a:buNone/>
              <a:defRPr sz="2000">
                <a:latin typeface="Gotham Bold"/>
                <a:cs typeface="Gotham Bold"/>
              </a:defRPr>
            </a:lvl1pPr>
            <a:lvl2pPr marL="742950" indent="-285750">
              <a:buFont typeface="Arial"/>
              <a:buChar char="•"/>
              <a:defRPr sz="1800">
                <a:latin typeface="Gotham Book"/>
                <a:cs typeface="Gotham Book"/>
              </a:defRPr>
            </a:lvl2pPr>
          </a:lstStyle>
          <a:p>
            <a:pPr lvl="0"/>
            <a:r>
              <a:rPr lang="fr-FR" dirty="0"/>
              <a:t>Cliquez pour modifier les styles du texte du masque</a:t>
            </a:r>
          </a:p>
          <a:p>
            <a:pPr lvl="1"/>
            <a:endParaRPr lang="fr-FR" dirty="0"/>
          </a:p>
          <a:p>
            <a:pPr lvl="1"/>
            <a:r>
              <a:rPr lang="fr-FR" dirty="0"/>
              <a:t>Deuxième niveau</a:t>
            </a:r>
          </a:p>
        </p:txBody>
      </p:sp>
      <p:sp>
        <p:nvSpPr>
          <p:cNvPr id="13" name="Espace réservé du numéro de diapositive 6"/>
          <p:cNvSpPr>
            <a:spLocks noGrp="1"/>
          </p:cNvSpPr>
          <p:nvPr>
            <p:ph type="sldNum" sz="quarter" idx="4"/>
          </p:nvPr>
        </p:nvSpPr>
        <p:spPr>
          <a:xfrm>
            <a:off x="6687669" y="6401173"/>
            <a:ext cx="2133600" cy="365125"/>
          </a:xfrm>
          <a:prstGeom prst="rect">
            <a:avLst/>
          </a:prstGeom>
        </p:spPr>
        <p:txBody>
          <a:bodyPr vert="horz" lIns="91440" tIns="45720" rIns="91440" bIns="45720" rtlCol="0" anchor="ctr"/>
          <a:lstStyle>
            <a:lvl1pPr algn="r">
              <a:defRPr sz="1000">
                <a:solidFill>
                  <a:schemeClr val="tx1">
                    <a:tint val="75000"/>
                  </a:schemeClr>
                </a:solidFill>
                <a:latin typeface="Gotham Book"/>
                <a:cs typeface="Gotham Book"/>
              </a:defRPr>
            </a:lvl1pPr>
          </a:lstStyle>
          <a:p>
            <a:fld id="{5DF31815-FCF8-CF48-BD4B-7C0F13A35423}" type="slidenum">
              <a:rPr lang="fr-FR" smtClean="0"/>
              <a:pPr/>
              <a:t>‹N°›</a:t>
            </a:fld>
            <a:endParaRPr lang="fr-FR" dirty="0"/>
          </a:p>
        </p:txBody>
      </p:sp>
    </p:spTree>
    <p:extLst>
      <p:ext uri="{BB962C8B-B14F-4D97-AF65-F5344CB8AC3E}">
        <p14:creationId xmlns:p14="http://schemas.microsoft.com/office/powerpoint/2010/main" val="1323712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Deux contenus">
    <p:spTree>
      <p:nvGrpSpPr>
        <p:cNvPr id="1" name=""/>
        <p:cNvGrpSpPr/>
        <p:nvPr/>
      </p:nvGrpSpPr>
      <p:grpSpPr>
        <a:xfrm>
          <a:off x="0" y="0"/>
          <a:ext cx="0" cy="0"/>
          <a:chOff x="0" y="0"/>
          <a:chExt cx="0" cy="0"/>
        </a:xfrm>
      </p:grpSpPr>
      <p:pic>
        <p:nvPicPr>
          <p:cNvPr id="6" name="Image 5" descr="Éléments PPT5.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riangle rectangle 1"/>
          <p:cNvSpPr/>
          <p:nvPr userDrawn="1"/>
        </p:nvSpPr>
        <p:spPr>
          <a:xfrm>
            <a:off x="-1" y="-1"/>
            <a:ext cx="2468407" cy="2808942"/>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8" name="Espace réservé du numéro de diapositive 6"/>
          <p:cNvSpPr>
            <a:spLocks noGrp="1"/>
          </p:cNvSpPr>
          <p:nvPr>
            <p:ph type="sldNum" sz="quarter" idx="4"/>
          </p:nvPr>
        </p:nvSpPr>
        <p:spPr>
          <a:xfrm>
            <a:off x="6687669" y="6401173"/>
            <a:ext cx="2133600" cy="365125"/>
          </a:xfrm>
          <a:prstGeom prst="rect">
            <a:avLst/>
          </a:prstGeom>
        </p:spPr>
        <p:txBody>
          <a:bodyPr vert="horz" lIns="91440" tIns="45720" rIns="91440" bIns="45720" rtlCol="0" anchor="ctr"/>
          <a:lstStyle>
            <a:lvl1pPr algn="r">
              <a:defRPr sz="1000">
                <a:solidFill>
                  <a:schemeClr val="tx1">
                    <a:tint val="75000"/>
                  </a:schemeClr>
                </a:solidFill>
                <a:latin typeface="Gotham Book"/>
                <a:cs typeface="Gotham Book"/>
              </a:defRPr>
            </a:lvl1pPr>
          </a:lstStyle>
          <a:p>
            <a:fld id="{5DF31815-FCF8-CF48-BD4B-7C0F13A35423}" type="slidenum">
              <a:rPr lang="fr-FR" smtClean="0"/>
              <a:pPr/>
              <a:t>‹N°›</a:t>
            </a:fld>
            <a:endParaRPr lang="fr-FR" dirty="0"/>
          </a:p>
        </p:txBody>
      </p:sp>
      <p:sp>
        <p:nvSpPr>
          <p:cNvPr id="10" name="Titre 1"/>
          <p:cNvSpPr>
            <a:spLocks noGrp="1"/>
          </p:cNvSpPr>
          <p:nvPr>
            <p:ph type="ctrTitle" hasCustomPrompt="1"/>
          </p:nvPr>
        </p:nvSpPr>
        <p:spPr>
          <a:xfrm>
            <a:off x="4049058" y="311639"/>
            <a:ext cx="4616824" cy="499683"/>
          </a:xfrm>
          <a:prstGeom prst="rect">
            <a:avLst/>
          </a:prstGeom>
        </p:spPr>
        <p:txBody>
          <a:bodyPr>
            <a:normAutofit/>
          </a:bodyPr>
          <a:lstStyle>
            <a:lvl1pPr algn="l">
              <a:defRPr sz="2800" b="0" i="0">
                <a:solidFill>
                  <a:srgbClr val="901E74"/>
                </a:solidFill>
                <a:latin typeface="B Lubalin Graph Demi"/>
                <a:cs typeface="B Lubalin Graph Demi"/>
              </a:defRPr>
            </a:lvl1pPr>
          </a:lstStyle>
          <a:p>
            <a:r>
              <a:rPr lang="fr-FR" dirty="0"/>
              <a:t>Titre</a:t>
            </a:r>
          </a:p>
        </p:txBody>
      </p:sp>
      <p:sp>
        <p:nvSpPr>
          <p:cNvPr id="8" name="Espace réservé du texte 4"/>
          <p:cNvSpPr>
            <a:spLocks noGrp="1"/>
          </p:cNvSpPr>
          <p:nvPr>
            <p:ph type="body" sz="quarter" idx="13"/>
          </p:nvPr>
        </p:nvSpPr>
        <p:spPr>
          <a:xfrm>
            <a:off x="3316941" y="1210329"/>
            <a:ext cx="5348941" cy="4826000"/>
          </a:xfrm>
          <a:prstGeom prst="rect">
            <a:avLst/>
          </a:prstGeom>
        </p:spPr>
        <p:txBody>
          <a:bodyPr vert="horz"/>
          <a:lstStyle>
            <a:lvl1pPr marL="0" indent="0">
              <a:buNone/>
              <a:defRPr sz="2000">
                <a:latin typeface="Gotham Bold"/>
                <a:cs typeface="Gotham Bold"/>
              </a:defRPr>
            </a:lvl1pPr>
            <a:lvl2pPr marL="742950" indent="-285750">
              <a:buFont typeface="Arial"/>
              <a:buChar char="•"/>
              <a:defRPr sz="1800">
                <a:latin typeface="Gotham Book"/>
                <a:cs typeface="Gotham Book"/>
              </a:defRPr>
            </a:lvl2pPr>
          </a:lstStyle>
          <a:p>
            <a:pPr lvl="0"/>
            <a:r>
              <a:rPr lang="fr-FR" dirty="0"/>
              <a:t>Cliquez pour modifier les styles du texte du masque</a:t>
            </a:r>
          </a:p>
          <a:p>
            <a:pPr lvl="1"/>
            <a:endParaRPr lang="fr-FR" dirty="0"/>
          </a:p>
          <a:p>
            <a:pPr lvl="1"/>
            <a:r>
              <a:rPr lang="fr-FR" dirty="0"/>
              <a:t>Deuxième niveau</a:t>
            </a:r>
          </a:p>
        </p:txBody>
      </p:sp>
      <p:sp>
        <p:nvSpPr>
          <p:cNvPr id="9" name="Espace réservé du texte 4"/>
          <p:cNvSpPr>
            <a:spLocks noGrp="1"/>
          </p:cNvSpPr>
          <p:nvPr>
            <p:ph type="body" sz="quarter" idx="14"/>
          </p:nvPr>
        </p:nvSpPr>
        <p:spPr>
          <a:xfrm>
            <a:off x="224118" y="2375646"/>
            <a:ext cx="2168899" cy="3660683"/>
          </a:xfrm>
          <a:prstGeom prst="rect">
            <a:avLst/>
          </a:prstGeom>
        </p:spPr>
        <p:txBody>
          <a:bodyPr vert="horz"/>
          <a:lstStyle>
            <a:lvl1pPr marL="0" indent="0">
              <a:buNone/>
              <a:defRPr sz="1600">
                <a:latin typeface="Gotham Book"/>
                <a:cs typeface="Gotham Book"/>
              </a:defRPr>
            </a:lvl1pPr>
            <a:lvl2pPr marL="457200" indent="0">
              <a:buFont typeface="Arial"/>
              <a:buNone/>
              <a:defRPr sz="1800">
                <a:latin typeface="Gotham Book"/>
                <a:cs typeface="Gotham Book"/>
              </a:defRPr>
            </a:lvl2pPr>
          </a:lstStyle>
          <a:p>
            <a:pPr lvl="0"/>
            <a:r>
              <a:rPr lang="fr-FR" dirty="0"/>
              <a:t>Cliquez pour modifier les styles du texte du masque</a:t>
            </a:r>
          </a:p>
        </p:txBody>
      </p:sp>
    </p:spTree>
    <p:extLst>
      <p:ext uri="{BB962C8B-B14F-4D97-AF65-F5344CB8AC3E}">
        <p14:creationId xmlns:p14="http://schemas.microsoft.com/office/powerpoint/2010/main" val="2521061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ux contenus">
    <p:spTree>
      <p:nvGrpSpPr>
        <p:cNvPr id="1" name=""/>
        <p:cNvGrpSpPr/>
        <p:nvPr/>
      </p:nvGrpSpPr>
      <p:grpSpPr>
        <a:xfrm>
          <a:off x="0" y="0"/>
          <a:ext cx="0" cy="0"/>
          <a:chOff x="0" y="0"/>
          <a:chExt cx="0" cy="0"/>
        </a:xfrm>
      </p:grpSpPr>
      <p:pic>
        <p:nvPicPr>
          <p:cNvPr id="3" name="Image 2" descr="Éléments PPT6.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5" name="Espace réservé du numéro de diapositive 6"/>
          <p:cNvSpPr>
            <a:spLocks noGrp="1"/>
          </p:cNvSpPr>
          <p:nvPr>
            <p:ph type="sldNum" sz="quarter" idx="4"/>
          </p:nvPr>
        </p:nvSpPr>
        <p:spPr>
          <a:xfrm>
            <a:off x="6687669" y="6401173"/>
            <a:ext cx="2133600" cy="365125"/>
          </a:xfrm>
          <a:prstGeom prst="rect">
            <a:avLst/>
          </a:prstGeom>
        </p:spPr>
        <p:txBody>
          <a:bodyPr vert="horz" lIns="91440" tIns="45720" rIns="91440" bIns="45720" rtlCol="0" anchor="ctr"/>
          <a:lstStyle>
            <a:lvl1pPr algn="r">
              <a:defRPr sz="1000">
                <a:solidFill>
                  <a:schemeClr val="tx1">
                    <a:tint val="75000"/>
                  </a:schemeClr>
                </a:solidFill>
                <a:latin typeface="Gotham Book"/>
                <a:cs typeface="Gotham Book"/>
              </a:defRPr>
            </a:lvl1pPr>
          </a:lstStyle>
          <a:p>
            <a:fld id="{5DF31815-FCF8-CF48-BD4B-7C0F13A35423}" type="slidenum">
              <a:rPr lang="fr-FR" smtClean="0"/>
              <a:pPr/>
              <a:t>‹N°›</a:t>
            </a:fld>
            <a:endParaRPr lang="fr-FR" dirty="0"/>
          </a:p>
        </p:txBody>
      </p:sp>
      <p:sp>
        <p:nvSpPr>
          <p:cNvPr id="8" name="Espace réservé du texte 4"/>
          <p:cNvSpPr>
            <a:spLocks noGrp="1"/>
          </p:cNvSpPr>
          <p:nvPr>
            <p:ph type="body" sz="quarter" idx="14"/>
          </p:nvPr>
        </p:nvSpPr>
        <p:spPr>
          <a:xfrm>
            <a:off x="508833" y="4398858"/>
            <a:ext cx="1941520" cy="2324129"/>
          </a:xfrm>
          <a:prstGeom prst="rect">
            <a:avLst/>
          </a:prstGeom>
        </p:spPr>
        <p:txBody>
          <a:bodyPr vert="horz"/>
          <a:lstStyle>
            <a:lvl1pPr marL="0" indent="0">
              <a:buNone/>
              <a:defRPr sz="1600">
                <a:solidFill>
                  <a:schemeClr val="bg1"/>
                </a:solidFill>
                <a:latin typeface="Gotham Book"/>
                <a:cs typeface="Gotham Book"/>
              </a:defRPr>
            </a:lvl1pPr>
            <a:lvl2pPr marL="457200" indent="0">
              <a:buFont typeface="Arial"/>
              <a:buNone/>
              <a:defRPr sz="1800">
                <a:latin typeface="Gotham Book"/>
                <a:cs typeface="Gotham Book"/>
              </a:defRPr>
            </a:lvl2pPr>
          </a:lstStyle>
          <a:p>
            <a:pPr lvl="0"/>
            <a:r>
              <a:rPr lang="fr-FR" dirty="0"/>
              <a:t>Cliquez pour modifier les styles du texte du masque</a:t>
            </a:r>
          </a:p>
        </p:txBody>
      </p:sp>
      <p:sp>
        <p:nvSpPr>
          <p:cNvPr id="11" name="Titre 1"/>
          <p:cNvSpPr>
            <a:spLocks noGrp="1"/>
          </p:cNvSpPr>
          <p:nvPr>
            <p:ph type="ctrTitle" hasCustomPrompt="1"/>
          </p:nvPr>
        </p:nvSpPr>
        <p:spPr>
          <a:xfrm>
            <a:off x="3720356" y="755687"/>
            <a:ext cx="4885762" cy="499683"/>
          </a:xfrm>
          <a:prstGeom prst="rect">
            <a:avLst/>
          </a:prstGeom>
        </p:spPr>
        <p:txBody>
          <a:bodyPr>
            <a:normAutofit/>
          </a:bodyPr>
          <a:lstStyle>
            <a:lvl1pPr algn="l">
              <a:defRPr sz="2800" b="0" i="0">
                <a:solidFill>
                  <a:srgbClr val="901E74"/>
                </a:solidFill>
                <a:latin typeface="B Lubalin Graph Demi"/>
                <a:cs typeface="B Lubalin Graph Demi"/>
              </a:defRPr>
            </a:lvl1pPr>
          </a:lstStyle>
          <a:p>
            <a:r>
              <a:rPr lang="fr-FR" dirty="0"/>
              <a:t>Titre</a:t>
            </a:r>
          </a:p>
        </p:txBody>
      </p:sp>
      <p:sp>
        <p:nvSpPr>
          <p:cNvPr id="12" name="Espace réservé du texte 4"/>
          <p:cNvSpPr>
            <a:spLocks noGrp="1"/>
          </p:cNvSpPr>
          <p:nvPr>
            <p:ph type="body" sz="quarter" idx="13"/>
          </p:nvPr>
        </p:nvSpPr>
        <p:spPr>
          <a:xfrm>
            <a:off x="3720356" y="1654377"/>
            <a:ext cx="4885762" cy="4605976"/>
          </a:xfrm>
          <a:prstGeom prst="rect">
            <a:avLst/>
          </a:prstGeom>
        </p:spPr>
        <p:txBody>
          <a:bodyPr vert="horz"/>
          <a:lstStyle>
            <a:lvl1pPr marL="0" indent="0">
              <a:buNone/>
              <a:defRPr sz="2000">
                <a:latin typeface="Gotham Bold"/>
                <a:cs typeface="Gotham Bold"/>
              </a:defRPr>
            </a:lvl1pPr>
            <a:lvl2pPr marL="742950" indent="-285750">
              <a:buFont typeface="Arial"/>
              <a:buChar char="•"/>
              <a:defRPr sz="1800">
                <a:latin typeface="Gotham Book"/>
                <a:cs typeface="Gotham Book"/>
              </a:defRPr>
            </a:lvl2pPr>
          </a:lstStyle>
          <a:p>
            <a:pPr lvl="0"/>
            <a:r>
              <a:rPr lang="fr-FR" dirty="0"/>
              <a:t>Cliquez pour modifier les styles du texte du masque</a:t>
            </a:r>
          </a:p>
          <a:p>
            <a:pPr lvl="1"/>
            <a:endParaRPr lang="fr-FR" dirty="0"/>
          </a:p>
          <a:p>
            <a:pPr lvl="1"/>
            <a:r>
              <a:rPr lang="fr-FR" dirty="0"/>
              <a:t>Deuxième niveau</a:t>
            </a:r>
          </a:p>
        </p:txBody>
      </p:sp>
    </p:spTree>
    <p:extLst>
      <p:ext uri="{BB962C8B-B14F-4D97-AF65-F5344CB8AC3E}">
        <p14:creationId xmlns:p14="http://schemas.microsoft.com/office/powerpoint/2010/main" val="3611459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pic>
        <p:nvPicPr>
          <p:cNvPr id="3" name="Image 2" descr="Éléments PPT7.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Titre 1"/>
          <p:cNvSpPr>
            <a:spLocks noGrp="1"/>
          </p:cNvSpPr>
          <p:nvPr>
            <p:ph type="ctrTitle"/>
          </p:nvPr>
        </p:nvSpPr>
        <p:spPr>
          <a:xfrm>
            <a:off x="2368230" y="972565"/>
            <a:ext cx="3947051" cy="2856725"/>
          </a:xfrm>
          <a:prstGeom prst="rect">
            <a:avLst/>
          </a:prstGeom>
        </p:spPr>
        <p:txBody>
          <a:bodyPr anchor="b">
            <a:normAutofit/>
          </a:bodyPr>
          <a:lstStyle>
            <a:lvl1pPr algn="l">
              <a:defRPr sz="2800" b="0" i="0">
                <a:solidFill>
                  <a:schemeClr val="bg1"/>
                </a:solidFill>
                <a:latin typeface="Lubalin Graph"/>
                <a:cs typeface="Lubalin Graph"/>
              </a:defRPr>
            </a:lvl1pPr>
          </a:lstStyle>
          <a:p>
            <a:r>
              <a:rPr lang="fr-FR" dirty="0"/>
              <a:t>Cliquez et modifiez le titre</a:t>
            </a:r>
          </a:p>
        </p:txBody>
      </p:sp>
    </p:spTree>
    <p:extLst>
      <p:ext uri="{BB962C8B-B14F-4D97-AF65-F5344CB8AC3E}">
        <p14:creationId xmlns:p14="http://schemas.microsoft.com/office/powerpoint/2010/main" val="4095687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Deux contenus">
    <p:spTree>
      <p:nvGrpSpPr>
        <p:cNvPr id="1" name=""/>
        <p:cNvGrpSpPr/>
        <p:nvPr/>
      </p:nvGrpSpPr>
      <p:grpSpPr>
        <a:xfrm>
          <a:off x="0" y="0"/>
          <a:ext cx="0" cy="0"/>
          <a:chOff x="0" y="0"/>
          <a:chExt cx="0" cy="0"/>
        </a:xfrm>
      </p:grpSpPr>
      <p:sp>
        <p:nvSpPr>
          <p:cNvPr id="14" name="Espace réservé du numéro de diapositive 6"/>
          <p:cNvSpPr>
            <a:spLocks noGrp="1"/>
          </p:cNvSpPr>
          <p:nvPr>
            <p:ph type="sldNum" sz="quarter" idx="4"/>
          </p:nvPr>
        </p:nvSpPr>
        <p:spPr>
          <a:xfrm>
            <a:off x="6687669" y="6401173"/>
            <a:ext cx="2133600" cy="365125"/>
          </a:xfrm>
          <a:prstGeom prst="rect">
            <a:avLst/>
          </a:prstGeom>
        </p:spPr>
        <p:txBody>
          <a:bodyPr vert="horz" lIns="91440" tIns="45720" rIns="91440" bIns="45720" rtlCol="0" anchor="ctr"/>
          <a:lstStyle>
            <a:lvl1pPr algn="r">
              <a:defRPr sz="1000">
                <a:solidFill>
                  <a:schemeClr val="tx1">
                    <a:tint val="75000"/>
                  </a:schemeClr>
                </a:solidFill>
                <a:latin typeface="Gotham Book"/>
                <a:cs typeface="Gotham Book"/>
              </a:defRPr>
            </a:lvl1pPr>
          </a:lstStyle>
          <a:p>
            <a:fld id="{5DF31815-FCF8-CF48-BD4B-7C0F13A35423}" type="slidenum">
              <a:rPr lang="fr-FR" smtClean="0"/>
              <a:pPr/>
              <a:t>‹N°›</a:t>
            </a:fld>
            <a:endParaRPr lang="fr-FR" dirty="0"/>
          </a:p>
        </p:txBody>
      </p:sp>
      <p:pic>
        <p:nvPicPr>
          <p:cNvPr id="2" name="Image 1" descr="Éléments PPT8.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1" name="Titre 1"/>
          <p:cNvSpPr>
            <a:spLocks noGrp="1"/>
          </p:cNvSpPr>
          <p:nvPr>
            <p:ph type="ctrTitle" hasCustomPrompt="1"/>
          </p:nvPr>
        </p:nvSpPr>
        <p:spPr>
          <a:xfrm>
            <a:off x="4049058" y="311639"/>
            <a:ext cx="4616824" cy="499683"/>
          </a:xfrm>
          <a:prstGeom prst="rect">
            <a:avLst/>
          </a:prstGeom>
        </p:spPr>
        <p:txBody>
          <a:bodyPr>
            <a:normAutofit/>
          </a:bodyPr>
          <a:lstStyle>
            <a:lvl1pPr algn="l">
              <a:defRPr sz="2800" b="0" i="0">
                <a:solidFill>
                  <a:srgbClr val="DE371C"/>
                </a:solidFill>
                <a:latin typeface="B Lubalin Graph Demi"/>
                <a:cs typeface="B Lubalin Graph Demi"/>
              </a:defRPr>
            </a:lvl1pPr>
          </a:lstStyle>
          <a:p>
            <a:r>
              <a:rPr lang="fr-FR" dirty="0"/>
              <a:t>Titre</a:t>
            </a:r>
          </a:p>
        </p:txBody>
      </p:sp>
      <p:sp>
        <p:nvSpPr>
          <p:cNvPr id="12" name="Espace réservé du texte 4"/>
          <p:cNvSpPr>
            <a:spLocks noGrp="1"/>
          </p:cNvSpPr>
          <p:nvPr>
            <p:ph type="body" sz="quarter" idx="13"/>
          </p:nvPr>
        </p:nvSpPr>
        <p:spPr>
          <a:xfrm>
            <a:off x="4049058" y="1210329"/>
            <a:ext cx="4616824" cy="4826000"/>
          </a:xfrm>
          <a:prstGeom prst="rect">
            <a:avLst/>
          </a:prstGeom>
        </p:spPr>
        <p:txBody>
          <a:bodyPr vert="horz"/>
          <a:lstStyle>
            <a:lvl1pPr marL="0" indent="0">
              <a:buNone/>
              <a:defRPr sz="2000">
                <a:latin typeface="Gotham Bold"/>
                <a:cs typeface="Gotham Bold"/>
              </a:defRPr>
            </a:lvl1pPr>
            <a:lvl2pPr marL="742950" indent="-285750">
              <a:buFont typeface="Arial"/>
              <a:buChar char="•"/>
              <a:defRPr sz="1800">
                <a:latin typeface="Gotham Book"/>
                <a:cs typeface="Gotham Book"/>
              </a:defRPr>
            </a:lvl2pPr>
          </a:lstStyle>
          <a:p>
            <a:pPr lvl="0"/>
            <a:r>
              <a:rPr lang="fr-FR" dirty="0"/>
              <a:t>Cliquez pour modifier les styles du texte du masque</a:t>
            </a:r>
          </a:p>
          <a:p>
            <a:pPr lvl="1"/>
            <a:endParaRPr lang="fr-FR" dirty="0"/>
          </a:p>
          <a:p>
            <a:pPr lvl="1"/>
            <a:r>
              <a:rPr lang="fr-FR" dirty="0"/>
              <a:t>Deuxième niveau</a:t>
            </a:r>
          </a:p>
        </p:txBody>
      </p:sp>
    </p:spTree>
    <p:extLst>
      <p:ext uri="{BB962C8B-B14F-4D97-AF65-F5344CB8AC3E}">
        <p14:creationId xmlns:p14="http://schemas.microsoft.com/office/powerpoint/2010/main" val="3070372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Deux contenus">
    <p:spTree>
      <p:nvGrpSpPr>
        <p:cNvPr id="1" name=""/>
        <p:cNvGrpSpPr/>
        <p:nvPr/>
      </p:nvGrpSpPr>
      <p:grpSpPr>
        <a:xfrm>
          <a:off x="0" y="0"/>
          <a:ext cx="0" cy="0"/>
          <a:chOff x="0" y="0"/>
          <a:chExt cx="0" cy="0"/>
        </a:xfrm>
      </p:grpSpPr>
      <p:pic>
        <p:nvPicPr>
          <p:cNvPr id="2" name="Image 1" descr="Éléments PPT9.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1" name="Triangle rectangle 10"/>
          <p:cNvSpPr/>
          <p:nvPr userDrawn="1"/>
        </p:nvSpPr>
        <p:spPr>
          <a:xfrm>
            <a:off x="-1" y="-1"/>
            <a:ext cx="2468407" cy="2808942"/>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Rectangle 12"/>
          <p:cNvSpPr/>
          <p:nvPr userDrawn="1"/>
        </p:nvSpPr>
        <p:spPr>
          <a:xfrm>
            <a:off x="0" y="2808942"/>
            <a:ext cx="2393017" cy="404905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Espace réservé du numéro de diapositive 6"/>
          <p:cNvSpPr>
            <a:spLocks noGrp="1"/>
          </p:cNvSpPr>
          <p:nvPr>
            <p:ph type="sldNum" sz="quarter" idx="4"/>
          </p:nvPr>
        </p:nvSpPr>
        <p:spPr>
          <a:xfrm>
            <a:off x="6687669" y="6401173"/>
            <a:ext cx="2133600" cy="365125"/>
          </a:xfrm>
          <a:prstGeom prst="rect">
            <a:avLst/>
          </a:prstGeom>
        </p:spPr>
        <p:txBody>
          <a:bodyPr vert="horz" lIns="91440" tIns="45720" rIns="91440" bIns="45720" rtlCol="0" anchor="ctr"/>
          <a:lstStyle>
            <a:lvl1pPr algn="r">
              <a:defRPr sz="1000">
                <a:solidFill>
                  <a:schemeClr val="tx1">
                    <a:tint val="75000"/>
                  </a:schemeClr>
                </a:solidFill>
                <a:latin typeface="Gotham Book"/>
                <a:cs typeface="Gotham Book"/>
              </a:defRPr>
            </a:lvl1pPr>
          </a:lstStyle>
          <a:p>
            <a:fld id="{5DF31815-FCF8-CF48-BD4B-7C0F13A35423}" type="slidenum">
              <a:rPr lang="fr-FR" smtClean="0"/>
              <a:pPr/>
              <a:t>‹N°›</a:t>
            </a:fld>
            <a:endParaRPr lang="fr-FR" dirty="0"/>
          </a:p>
        </p:txBody>
      </p:sp>
      <p:sp>
        <p:nvSpPr>
          <p:cNvPr id="12" name="Titre 1"/>
          <p:cNvSpPr>
            <a:spLocks noGrp="1"/>
          </p:cNvSpPr>
          <p:nvPr>
            <p:ph type="ctrTitle" hasCustomPrompt="1"/>
          </p:nvPr>
        </p:nvSpPr>
        <p:spPr>
          <a:xfrm>
            <a:off x="4049058" y="311639"/>
            <a:ext cx="4616824" cy="499683"/>
          </a:xfrm>
          <a:prstGeom prst="rect">
            <a:avLst/>
          </a:prstGeom>
        </p:spPr>
        <p:txBody>
          <a:bodyPr>
            <a:normAutofit/>
          </a:bodyPr>
          <a:lstStyle>
            <a:lvl1pPr algn="l">
              <a:defRPr sz="2800" b="0" i="0">
                <a:solidFill>
                  <a:srgbClr val="DE371C"/>
                </a:solidFill>
                <a:latin typeface="B Lubalin Graph Demi"/>
                <a:cs typeface="B Lubalin Graph Demi"/>
              </a:defRPr>
            </a:lvl1pPr>
          </a:lstStyle>
          <a:p>
            <a:r>
              <a:rPr lang="fr-FR" dirty="0"/>
              <a:t>Titre</a:t>
            </a:r>
          </a:p>
        </p:txBody>
      </p:sp>
      <p:sp>
        <p:nvSpPr>
          <p:cNvPr id="8" name="Espace réservé du texte 4"/>
          <p:cNvSpPr>
            <a:spLocks noGrp="1"/>
          </p:cNvSpPr>
          <p:nvPr>
            <p:ph type="body" sz="quarter" idx="13"/>
          </p:nvPr>
        </p:nvSpPr>
        <p:spPr>
          <a:xfrm>
            <a:off x="3316941" y="1210329"/>
            <a:ext cx="5348941" cy="4826000"/>
          </a:xfrm>
          <a:prstGeom prst="rect">
            <a:avLst/>
          </a:prstGeom>
        </p:spPr>
        <p:txBody>
          <a:bodyPr vert="horz"/>
          <a:lstStyle>
            <a:lvl1pPr marL="0" indent="0">
              <a:buNone/>
              <a:defRPr sz="2000">
                <a:latin typeface="Gotham Bold"/>
                <a:cs typeface="Gotham Bold"/>
              </a:defRPr>
            </a:lvl1pPr>
            <a:lvl2pPr marL="742950" indent="-285750">
              <a:buFont typeface="Arial"/>
              <a:buChar char="•"/>
              <a:defRPr sz="1800">
                <a:latin typeface="Gotham Book"/>
                <a:cs typeface="Gotham Book"/>
              </a:defRPr>
            </a:lvl2pPr>
          </a:lstStyle>
          <a:p>
            <a:pPr lvl="0"/>
            <a:r>
              <a:rPr lang="fr-FR" dirty="0"/>
              <a:t>Cliquez pour modifier les styles du texte du masque</a:t>
            </a:r>
          </a:p>
          <a:p>
            <a:pPr lvl="1"/>
            <a:endParaRPr lang="fr-FR" dirty="0"/>
          </a:p>
          <a:p>
            <a:pPr lvl="1"/>
            <a:r>
              <a:rPr lang="fr-FR" dirty="0"/>
              <a:t>Deuxième niveau</a:t>
            </a:r>
          </a:p>
        </p:txBody>
      </p:sp>
      <p:sp>
        <p:nvSpPr>
          <p:cNvPr id="9" name="Espace réservé du texte 4"/>
          <p:cNvSpPr>
            <a:spLocks noGrp="1"/>
          </p:cNvSpPr>
          <p:nvPr>
            <p:ph type="body" sz="quarter" idx="14"/>
          </p:nvPr>
        </p:nvSpPr>
        <p:spPr>
          <a:xfrm>
            <a:off x="224118" y="2375646"/>
            <a:ext cx="2168899" cy="3660683"/>
          </a:xfrm>
          <a:prstGeom prst="rect">
            <a:avLst/>
          </a:prstGeom>
        </p:spPr>
        <p:txBody>
          <a:bodyPr vert="horz"/>
          <a:lstStyle>
            <a:lvl1pPr marL="0" indent="0">
              <a:buNone/>
              <a:defRPr sz="1600">
                <a:latin typeface="Gotham Book"/>
                <a:cs typeface="Gotham Book"/>
              </a:defRPr>
            </a:lvl1pPr>
            <a:lvl2pPr marL="457200" indent="0">
              <a:buFont typeface="Arial"/>
              <a:buNone/>
              <a:defRPr sz="1800">
                <a:latin typeface="Gotham Book"/>
                <a:cs typeface="Gotham Book"/>
              </a:defRPr>
            </a:lvl2pPr>
          </a:lstStyle>
          <a:p>
            <a:pPr lvl="0"/>
            <a:r>
              <a:rPr lang="fr-FR" dirty="0"/>
              <a:t>Cliquez pour modifier les styles du texte du masque</a:t>
            </a:r>
          </a:p>
        </p:txBody>
      </p:sp>
    </p:spTree>
    <p:extLst>
      <p:ext uri="{BB962C8B-B14F-4D97-AF65-F5344CB8AC3E}">
        <p14:creationId xmlns:p14="http://schemas.microsoft.com/office/powerpoint/2010/main" val="251279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Espace réservé du pied de page 3"/>
          <p:cNvSpPr txBox="1">
            <a:spLocks/>
          </p:cNvSpPr>
          <p:nvPr userDrawn="1"/>
        </p:nvSpPr>
        <p:spPr>
          <a:xfrm>
            <a:off x="5858435" y="6356350"/>
            <a:ext cx="2895600" cy="365125"/>
          </a:xfrm>
          <a:prstGeom prst="rect">
            <a:avLst/>
          </a:prstGeom>
        </p:spPr>
        <p:txBody>
          <a:bodyPr vert="horz" lIns="91440" tIns="45720" rIns="91440" bIns="45720" rtlCol="0" anchor="ctr"/>
          <a:lstStyle>
            <a:defPPr>
              <a:defRPr lang="fr-FR"/>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a:p>
        </p:txBody>
      </p:sp>
      <p:sp>
        <p:nvSpPr>
          <p:cNvPr id="7" name="Espace réservé du numéro de diapositive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Gotham Book"/>
                <a:cs typeface="Gotham Book"/>
              </a:defRPr>
            </a:lvl1pPr>
          </a:lstStyle>
          <a:p>
            <a:fld id="{5DF31815-FCF8-CF48-BD4B-7C0F13A35423}" type="slidenum">
              <a:rPr lang="fr-FR" smtClean="0"/>
              <a:pPr/>
              <a:t>‹N°›</a:t>
            </a:fld>
            <a:endParaRPr lang="fr-FR" dirty="0"/>
          </a:p>
        </p:txBody>
      </p:sp>
    </p:spTree>
    <p:extLst>
      <p:ext uri="{BB962C8B-B14F-4D97-AF65-F5344CB8AC3E}">
        <p14:creationId xmlns:p14="http://schemas.microsoft.com/office/powerpoint/2010/main" val="358056121"/>
      </p:ext>
    </p:extLst>
  </p:cSld>
  <p:clrMap bg1="lt1" tx1="dk1" bg2="lt2" tx2="dk2" accent1="accent1" accent2="accent2" accent3="accent3" accent4="accent4" accent5="accent5" accent6="accent6" hlink="hlink" folHlink="folHlink"/>
  <p:sldLayoutIdLst>
    <p:sldLayoutId id="2147483694" r:id="rId1"/>
    <p:sldLayoutId id="2147483684" r:id="rId2"/>
    <p:sldLayoutId id="2147483649" r:id="rId3"/>
    <p:sldLayoutId id="2147483660" r:id="rId4"/>
    <p:sldLayoutId id="2147483687" r:id="rId5"/>
    <p:sldLayoutId id="2147483679" r:id="rId6"/>
    <p:sldLayoutId id="2147483650" r:id="rId7"/>
    <p:sldLayoutId id="2147483676" r:id="rId8"/>
    <p:sldLayoutId id="2147483685" r:id="rId9"/>
    <p:sldLayoutId id="2147483681" r:id="rId10"/>
    <p:sldLayoutId id="2147483651" r:id="rId11"/>
    <p:sldLayoutId id="2147483677" r:id="rId12"/>
    <p:sldLayoutId id="2147483690" r:id="rId13"/>
    <p:sldLayoutId id="2147483680" r:id="rId14"/>
    <p:sldLayoutId id="2147483652" r:id="rId15"/>
    <p:sldLayoutId id="2147483678" r:id="rId16"/>
    <p:sldLayoutId id="2147483686" r:id="rId17"/>
    <p:sldLayoutId id="2147483682" r:id="rId18"/>
    <p:sldLayoutId id="2147483692" r:id="rId19"/>
    <p:sldLayoutId id="2147483688" r:id="rId20"/>
    <p:sldLayoutId id="2147483689" r:id="rId21"/>
    <p:sldLayoutId id="2147483691" r:id="rId22"/>
    <p:sldLayoutId id="2147483653" r:id="rId2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8.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4.xml"/><Relationship Id="rId7" Type="http://schemas.openxmlformats.org/officeDocument/2006/relationships/diagramQuickStyle" Target="../diagrams/quickStyle1.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28.png"/><Relationship Id="rId4" Type="http://schemas.openxmlformats.org/officeDocument/2006/relationships/notesSlide" Target="../notesSlides/notesSlide2.xml"/><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4.xml"/><Relationship Id="rId7" Type="http://schemas.openxmlformats.org/officeDocument/2006/relationships/diagramQuickStyle" Target="../diagrams/quickStyle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28.png"/><Relationship Id="rId4" Type="http://schemas.openxmlformats.org/officeDocument/2006/relationships/notesSlide" Target="../notesSlides/notesSlide3.xml"/><Relationship Id="rId9" Type="http://schemas.microsoft.com/office/2007/relationships/diagramDrawing" Target="../diagrams/drawing2.xml"/></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slideLayout" Target="../slideLayouts/slideLayout4.xml"/><Relationship Id="rId7" Type="http://schemas.openxmlformats.org/officeDocument/2006/relationships/diagramLayout" Target="../diagrams/layout3.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diagramData" Target="../diagrams/data3.xml"/><Relationship Id="rId5" Type="http://schemas.openxmlformats.org/officeDocument/2006/relationships/image" Target="../media/image28.png"/><Relationship Id="rId10" Type="http://schemas.microsoft.com/office/2007/relationships/diagramDrawing" Target="../diagrams/drawing3.xml"/><Relationship Id="rId4" Type="http://schemas.openxmlformats.org/officeDocument/2006/relationships/notesSlide" Target="../notesSlides/notesSlide4.xml"/><Relationship Id="rId9" Type="http://schemas.openxmlformats.org/officeDocument/2006/relationships/diagramColors" Target="../diagrams/colors3.xml"/></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slideLayout" Target="../slideLayouts/slideLayout4.xml"/><Relationship Id="rId7" Type="http://schemas.openxmlformats.org/officeDocument/2006/relationships/diagramLayout" Target="../diagrams/layout4.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diagramData" Target="../diagrams/data4.xml"/><Relationship Id="rId5" Type="http://schemas.openxmlformats.org/officeDocument/2006/relationships/image" Target="../media/image28.png"/><Relationship Id="rId10" Type="http://schemas.microsoft.com/office/2007/relationships/diagramDrawing" Target="../diagrams/drawing4.xml"/><Relationship Id="rId4" Type="http://schemas.openxmlformats.org/officeDocument/2006/relationships/notesSlide" Target="../notesSlides/notesSlide5.xml"/><Relationship Id="rId9" Type="http://schemas.openxmlformats.org/officeDocument/2006/relationships/diagramColors" Target="../diagrams/colors4.xml"/></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slideLayout" Target="../slideLayouts/slideLayout4.xml"/><Relationship Id="rId7" Type="http://schemas.openxmlformats.org/officeDocument/2006/relationships/diagramLayout" Target="../diagrams/layout5.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diagramData" Target="../diagrams/data5.xml"/><Relationship Id="rId5" Type="http://schemas.openxmlformats.org/officeDocument/2006/relationships/image" Target="../media/image28.png"/><Relationship Id="rId10" Type="http://schemas.microsoft.com/office/2007/relationships/diagramDrawing" Target="../diagrams/drawing5.xml"/><Relationship Id="rId4" Type="http://schemas.openxmlformats.org/officeDocument/2006/relationships/notesSlide" Target="../notesSlides/notesSlide6.xml"/><Relationship Id="rId9" Type="http://schemas.openxmlformats.org/officeDocument/2006/relationships/diagramColors" Target="../diagrams/colors5.xml"/></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6.xml"/><Relationship Id="rId3" Type="http://schemas.openxmlformats.org/officeDocument/2006/relationships/slideLayout" Target="../slideLayouts/slideLayout4.xml"/><Relationship Id="rId7" Type="http://schemas.openxmlformats.org/officeDocument/2006/relationships/diagramLayout" Target="../diagrams/layout6.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diagramData" Target="../diagrams/data6.xml"/><Relationship Id="rId5" Type="http://schemas.openxmlformats.org/officeDocument/2006/relationships/image" Target="../media/image28.png"/><Relationship Id="rId10" Type="http://schemas.microsoft.com/office/2007/relationships/diagramDrawing" Target="../diagrams/drawing6.xml"/><Relationship Id="rId4" Type="http://schemas.openxmlformats.org/officeDocument/2006/relationships/notesSlide" Target="../notesSlides/notesSlide7.xml"/><Relationship Id="rId9" Type="http://schemas.openxmlformats.org/officeDocument/2006/relationships/diagramColors" Target="../diagrams/colors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28.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27819" y="3627974"/>
            <a:ext cx="5122607" cy="1616288"/>
          </a:xfrm>
        </p:spPr>
        <p:txBody>
          <a:bodyPr>
            <a:normAutofit fontScale="90000"/>
          </a:bodyPr>
          <a:lstStyle/>
          <a:p>
            <a:pPr algn="ctr"/>
            <a:r>
              <a:rPr lang="fr-FR" sz="3600" dirty="0"/>
              <a:t>Modalités de valorisation des actions à destination des BOE</a:t>
            </a:r>
            <a:endParaRPr lang="fr-FR" dirty="0"/>
          </a:p>
        </p:txBody>
      </p:sp>
      <p:pic>
        <p:nvPicPr>
          <p:cNvPr id="4" name="Audio 3">
            <a:hlinkClick r:id="" action="ppaction://media"/>
            <a:extLst>
              <a:ext uri="{FF2B5EF4-FFF2-40B4-BE49-F238E27FC236}">
                <a16:creationId xmlns:a16="http://schemas.microsoft.com/office/drawing/2014/main" id="{C804F7BD-18F4-4E52-A025-52887C7EF27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4048321729"/>
      </p:ext>
    </p:extLst>
  </p:cSld>
  <p:clrMapOvr>
    <a:masterClrMapping/>
  </p:clrMapOvr>
  <mc:AlternateContent xmlns:mc="http://schemas.openxmlformats.org/markup-compatibility/2006" xmlns:p14="http://schemas.microsoft.com/office/powerpoint/2010/main">
    <mc:Choice Requires="p14">
      <p:transition spd="slow" p14:dur="2000" advTm="7214"/>
    </mc:Choice>
    <mc:Fallback xmlns="">
      <p:transition spd="slow" advTm="721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FR" dirty="0"/>
              <a:t>Généralités</a:t>
            </a:r>
          </a:p>
        </p:txBody>
      </p:sp>
      <p:sp>
        <p:nvSpPr>
          <p:cNvPr id="4" name="Espace réservé du numéro de diapositive 3"/>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F31815-FCF8-CF48-BD4B-7C0F13A35423}" type="slidenum">
              <a:rPr kumimoji="0" lang="fr-FR" sz="1000" b="0" i="0" u="none" strike="noStrike" kern="1200" cap="none" spc="0" normalizeH="0" baseline="0" noProof="0" smtClean="0">
                <a:ln>
                  <a:noFill/>
                </a:ln>
                <a:solidFill>
                  <a:prstClr val="black">
                    <a:tint val="75000"/>
                  </a:prstClr>
                </a:solidFill>
                <a:effectLst/>
                <a:uLnTx/>
                <a:uFillTx/>
                <a:latin typeface="Gotham Book"/>
                <a:ea typeface="+mn-ea"/>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fr-FR" sz="1000" b="0" i="0" u="none" strike="noStrike" kern="1200" cap="none" spc="0" normalizeH="0" baseline="0" noProof="0" dirty="0">
              <a:ln>
                <a:noFill/>
              </a:ln>
              <a:solidFill>
                <a:prstClr val="black">
                  <a:tint val="75000"/>
                </a:prstClr>
              </a:solidFill>
              <a:effectLst/>
              <a:uLnTx/>
              <a:uFillTx/>
              <a:latin typeface="Gotham Book"/>
              <a:ea typeface="+mn-ea"/>
            </a:endParaRPr>
          </a:p>
        </p:txBody>
      </p:sp>
      <p:sp>
        <p:nvSpPr>
          <p:cNvPr id="6" name="Espace réservé du texte 4">
            <a:extLst>
              <a:ext uri="{FF2B5EF4-FFF2-40B4-BE49-F238E27FC236}">
                <a16:creationId xmlns:a16="http://schemas.microsoft.com/office/drawing/2014/main" id="{EA5BBE8E-230B-4897-A824-31C6AB5C98ED}"/>
              </a:ext>
            </a:extLst>
          </p:cNvPr>
          <p:cNvSpPr txBox="1">
            <a:spLocks/>
          </p:cNvSpPr>
          <p:nvPr/>
        </p:nvSpPr>
        <p:spPr>
          <a:xfrm>
            <a:off x="224118" y="2743200"/>
            <a:ext cx="2440424" cy="381491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fr-FR" sz="32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7" name="Diagramme 6">
            <a:extLst>
              <a:ext uri="{FF2B5EF4-FFF2-40B4-BE49-F238E27FC236}">
                <a16:creationId xmlns:a16="http://schemas.microsoft.com/office/drawing/2014/main" id="{D2C28E3D-3669-4472-900C-83C0847CFC0F}"/>
              </a:ext>
            </a:extLst>
          </p:cNvPr>
          <p:cNvGraphicFramePr/>
          <p:nvPr>
            <p:extLst>
              <p:ext uri="{D42A27DB-BD31-4B8C-83A1-F6EECF244321}">
                <p14:modId xmlns:p14="http://schemas.microsoft.com/office/powerpoint/2010/main" val="60163508"/>
              </p:ext>
            </p:extLst>
          </p:nvPr>
        </p:nvGraphicFramePr>
        <p:xfrm>
          <a:off x="2022162" y="1432287"/>
          <a:ext cx="6897720" cy="481184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Espace réservé du texte 4">
            <a:extLst>
              <a:ext uri="{FF2B5EF4-FFF2-40B4-BE49-F238E27FC236}">
                <a16:creationId xmlns:a16="http://schemas.microsoft.com/office/drawing/2014/main" id="{244EE535-069E-4C70-9B0E-FF63DA40F714}"/>
              </a:ext>
            </a:extLst>
          </p:cNvPr>
          <p:cNvSpPr txBox="1">
            <a:spLocks/>
          </p:cNvSpPr>
          <p:nvPr/>
        </p:nvSpPr>
        <p:spPr>
          <a:xfrm>
            <a:off x="224118" y="4047344"/>
            <a:ext cx="2440424" cy="251077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spcBef>
                <a:spcPts val="0"/>
              </a:spcBef>
              <a:buNone/>
            </a:pPr>
            <a:r>
              <a:rPr lang="fr-FR" sz="1400" dirty="0">
                <a:solidFill>
                  <a:prstClr val="black"/>
                </a:solidFill>
              </a:rPr>
              <a:t>Il convient d’entendre :</a:t>
            </a:r>
          </a:p>
          <a:p>
            <a:pPr marL="285750" lvl="0" indent="-285750" algn="just">
              <a:spcBef>
                <a:spcPts val="0"/>
              </a:spcBef>
              <a:buFont typeface="Arial" panose="020B0604020202020204" pitchFamily="34" charset="0"/>
              <a:buChar char="•"/>
            </a:pPr>
            <a:r>
              <a:rPr lang="fr-FR" sz="1200" dirty="0">
                <a:solidFill>
                  <a:prstClr val="black"/>
                </a:solidFill>
              </a:rPr>
              <a:t>« </a:t>
            </a:r>
            <a:r>
              <a:rPr lang="fr-FR" sz="1200" b="1" dirty="0">
                <a:solidFill>
                  <a:prstClr val="black"/>
                </a:solidFill>
              </a:rPr>
              <a:t>Année N</a:t>
            </a:r>
            <a:r>
              <a:rPr lang="fr-FR" sz="1200" dirty="0">
                <a:solidFill>
                  <a:prstClr val="black"/>
                </a:solidFill>
              </a:rPr>
              <a:t> » : année civile au cours de laquelle est effectuée la déclaration </a:t>
            </a:r>
            <a:r>
              <a:rPr lang="fr-FR" sz="1200" dirty="0">
                <a:solidFill>
                  <a:prstClr val="black"/>
                </a:solidFill>
                <a:highlight>
                  <a:srgbClr val="FFFF00"/>
                </a:highlight>
              </a:rPr>
              <a:t>(ex : 2023)</a:t>
            </a:r>
          </a:p>
          <a:p>
            <a:pPr marL="285750" lvl="0" indent="-285750" algn="just">
              <a:spcBef>
                <a:spcPts val="0"/>
              </a:spcBef>
              <a:buFont typeface="Arial" panose="020B0604020202020204" pitchFamily="34" charset="0"/>
              <a:buChar char="•"/>
            </a:pPr>
            <a:r>
              <a:rPr lang="fr-FR" sz="1200" dirty="0">
                <a:solidFill>
                  <a:prstClr val="black"/>
                </a:solidFill>
              </a:rPr>
              <a:t>« </a:t>
            </a:r>
            <a:r>
              <a:rPr lang="fr-FR" sz="1200" b="1" dirty="0">
                <a:solidFill>
                  <a:prstClr val="black"/>
                </a:solidFill>
              </a:rPr>
              <a:t>Année N-1</a:t>
            </a:r>
            <a:r>
              <a:rPr lang="fr-FR" sz="1200" dirty="0">
                <a:solidFill>
                  <a:prstClr val="black"/>
                </a:solidFill>
              </a:rPr>
              <a:t> » : année civile sur laquelle porte la déclaration </a:t>
            </a:r>
            <a:r>
              <a:rPr lang="fr-FR" sz="1200" dirty="0">
                <a:solidFill>
                  <a:prstClr val="black"/>
                </a:solidFill>
                <a:highlight>
                  <a:srgbClr val="FFFF00"/>
                </a:highlight>
              </a:rPr>
              <a:t>(ex : 2022)</a:t>
            </a:r>
            <a:endParaRPr kumimoji="0" lang="fr-FR" sz="1200" b="0" i="0" u="none" strike="noStrike" kern="1200" cap="none" spc="0" normalizeH="0" baseline="0" noProof="0" dirty="0">
              <a:ln>
                <a:noFill/>
              </a:ln>
              <a:solidFill>
                <a:prstClr val="black"/>
              </a:solidFill>
              <a:effectLst/>
              <a:highlight>
                <a:srgbClr val="FFFF00"/>
              </a:highlight>
              <a:uLnTx/>
              <a:uFillTx/>
              <a:latin typeface="Calibri"/>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fr-FR" sz="32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 name="Audio 4">
            <a:hlinkClick r:id="" action="ppaction://media"/>
            <a:extLst>
              <a:ext uri="{FF2B5EF4-FFF2-40B4-BE49-F238E27FC236}">
                <a16:creationId xmlns:a16="http://schemas.microsoft.com/office/drawing/2014/main" id="{FDCF3B19-7789-41CB-AD83-C5634F663BB8}"/>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3578769752"/>
      </p:ext>
    </p:extLst>
  </p:cSld>
  <p:clrMapOvr>
    <a:masterClrMapping/>
  </p:clrMapOvr>
  <mc:AlternateContent xmlns:mc="http://schemas.openxmlformats.org/markup-compatibility/2006" xmlns:p14="http://schemas.microsoft.com/office/powerpoint/2010/main">
    <mc:Choice Requires="p14">
      <p:transition spd="slow" p14:dur="2000" advTm="30739"/>
    </mc:Choice>
    <mc:Fallback xmlns="">
      <p:transition spd="slow" advTm="3073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D5EB21-5A06-49B1-8A3C-48414A1A0517}"/>
              </a:ext>
            </a:extLst>
          </p:cNvPr>
          <p:cNvSpPr>
            <a:spLocks noGrp="1"/>
          </p:cNvSpPr>
          <p:nvPr>
            <p:ph type="ctrTitle"/>
          </p:nvPr>
        </p:nvSpPr>
        <p:spPr/>
        <p:txBody>
          <a:bodyPr>
            <a:normAutofit fontScale="90000"/>
          </a:bodyPr>
          <a:lstStyle/>
          <a:p>
            <a:r>
              <a:rPr lang="fr-FR" dirty="0"/>
              <a:t>3 modalités de valorisation des actions à destination des BOE</a:t>
            </a:r>
          </a:p>
        </p:txBody>
      </p:sp>
      <p:graphicFrame>
        <p:nvGraphicFramePr>
          <p:cNvPr id="5" name="Diagramme 4">
            <a:extLst>
              <a:ext uri="{FF2B5EF4-FFF2-40B4-BE49-F238E27FC236}">
                <a16:creationId xmlns:a16="http://schemas.microsoft.com/office/drawing/2014/main" id="{14FCED87-5F90-451A-9DB5-6F1C45B2599F}"/>
              </a:ext>
            </a:extLst>
          </p:cNvPr>
          <p:cNvGraphicFramePr/>
          <p:nvPr>
            <p:extLst>
              <p:ext uri="{D42A27DB-BD31-4B8C-83A1-F6EECF244321}">
                <p14:modId xmlns:p14="http://schemas.microsoft.com/office/powerpoint/2010/main" val="2271917539"/>
              </p:ext>
            </p:extLst>
          </p:nvPr>
        </p:nvGraphicFramePr>
        <p:xfrm>
          <a:off x="652399" y="1575173"/>
          <a:ext cx="8168870" cy="4826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Espace réservé du numéro de diapositive 3">
            <a:extLst>
              <a:ext uri="{FF2B5EF4-FFF2-40B4-BE49-F238E27FC236}">
                <a16:creationId xmlns:a16="http://schemas.microsoft.com/office/drawing/2014/main" id="{9826FBA8-258C-4AE6-87A3-E9E044999756}"/>
              </a:ext>
            </a:extLst>
          </p:cNvPr>
          <p:cNvSpPr>
            <a:spLocks noGrp="1"/>
          </p:cNvSpPr>
          <p:nvPr>
            <p:ph type="sldNum" sz="quarter" idx="4"/>
          </p:nvPr>
        </p:nvSpPr>
        <p:spPr/>
        <p:txBody>
          <a:bodyPr/>
          <a:lstStyle/>
          <a:p>
            <a:fld id="{5DF31815-FCF8-CF48-BD4B-7C0F13A35423}" type="slidenum">
              <a:rPr lang="fr-FR" smtClean="0"/>
              <a:pPr/>
              <a:t>3</a:t>
            </a:fld>
            <a:endParaRPr lang="fr-FR" dirty="0"/>
          </a:p>
        </p:txBody>
      </p:sp>
      <p:pic>
        <p:nvPicPr>
          <p:cNvPr id="3" name="Audio 2">
            <a:hlinkClick r:id="" action="ppaction://media"/>
            <a:extLst>
              <a:ext uri="{FF2B5EF4-FFF2-40B4-BE49-F238E27FC236}">
                <a16:creationId xmlns:a16="http://schemas.microsoft.com/office/drawing/2014/main" id="{B71CD3D2-5860-435B-83DE-981654836596}"/>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3051117749"/>
      </p:ext>
    </p:extLst>
  </p:cSld>
  <p:clrMapOvr>
    <a:masterClrMapping/>
  </p:clrMapOvr>
  <mc:AlternateContent xmlns:mc="http://schemas.openxmlformats.org/markup-compatibility/2006" xmlns:p14="http://schemas.microsoft.com/office/powerpoint/2010/main">
    <mc:Choice Requires="p14">
      <p:transition spd="slow" p14:dur="2000" advTm="51945"/>
    </mc:Choice>
    <mc:Fallback xmlns="">
      <p:transition spd="slow" advTm="5194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2D8977-D9AC-4888-8BFF-37BEA628CD53}"/>
              </a:ext>
            </a:extLst>
          </p:cNvPr>
          <p:cNvSpPr>
            <a:spLocks noGrp="1"/>
          </p:cNvSpPr>
          <p:nvPr>
            <p:ph type="ctrTitle"/>
          </p:nvPr>
        </p:nvSpPr>
        <p:spPr/>
        <p:txBody>
          <a:bodyPr>
            <a:noAutofit/>
          </a:bodyPr>
          <a:lstStyle/>
          <a:p>
            <a:pPr algn="just"/>
            <a:r>
              <a:rPr lang="fr-FR" sz="1600" dirty="0"/>
              <a:t>1 - Contrat de fourniture, de sous-traitance ou de prestations de service avec des entreprises adaptées, des établissements ou services d’aide par le travail ou avec des travailleurs indépendants handicapés</a:t>
            </a:r>
          </a:p>
        </p:txBody>
      </p:sp>
      <p:sp>
        <p:nvSpPr>
          <p:cNvPr id="4" name="Espace réservé du numéro de diapositive 3">
            <a:extLst>
              <a:ext uri="{FF2B5EF4-FFF2-40B4-BE49-F238E27FC236}">
                <a16:creationId xmlns:a16="http://schemas.microsoft.com/office/drawing/2014/main" id="{C1D49508-42CD-4DAF-9517-47AEE1B93508}"/>
              </a:ext>
            </a:extLst>
          </p:cNvPr>
          <p:cNvSpPr>
            <a:spLocks noGrp="1"/>
          </p:cNvSpPr>
          <p:nvPr>
            <p:ph type="sldNum" sz="quarter" idx="4"/>
          </p:nvPr>
        </p:nvSpPr>
        <p:spPr/>
        <p:txBody>
          <a:bodyPr/>
          <a:lstStyle/>
          <a:p>
            <a:fld id="{5DF31815-FCF8-CF48-BD4B-7C0F13A35423}" type="slidenum">
              <a:rPr lang="fr-FR" smtClean="0"/>
              <a:pPr/>
              <a:t>4</a:t>
            </a:fld>
            <a:endParaRPr lang="fr-FR" dirty="0"/>
          </a:p>
        </p:txBody>
      </p:sp>
      <p:pic>
        <p:nvPicPr>
          <p:cNvPr id="3" name="Audio 2">
            <a:hlinkClick r:id="" action="ppaction://media"/>
            <a:extLst>
              <a:ext uri="{FF2B5EF4-FFF2-40B4-BE49-F238E27FC236}">
                <a16:creationId xmlns:a16="http://schemas.microsoft.com/office/drawing/2014/main" id="{739A95B7-E618-46F1-BC4C-A3A510A7250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graphicFrame>
        <p:nvGraphicFramePr>
          <p:cNvPr id="6" name="Diagramme 5">
            <a:extLst>
              <a:ext uri="{FF2B5EF4-FFF2-40B4-BE49-F238E27FC236}">
                <a16:creationId xmlns:a16="http://schemas.microsoft.com/office/drawing/2014/main" id="{72FBDC84-37DB-49AE-84FF-3037776E6CF4}"/>
              </a:ext>
            </a:extLst>
          </p:cNvPr>
          <p:cNvGraphicFramePr/>
          <p:nvPr>
            <p:extLst>
              <p:ext uri="{D42A27DB-BD31-4B8C-83A1-F6EECF244321}">
                <p14:modId xmlns:p14="http://schemas.microsoft.com/office/powerpoint/2010/main" val="1198805960"/>
              </p:ext>
            </p:extLst>
          </p:nvPr>
        </p:nvGraphicFramePr>
        <p:xfrm>
          <a:off x="2035277" y="1624084"/>
          <a:ext cx="6785991" cy="477708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4569777"/>
      </p:ext>
    </p:extLst>
  </p:cSld>
  <p:clrMapOvr>
    <a:masterClrMapping/>
  </p:clrMapOvr>
  <mc:AlternateContent xmlns:mc="http://schemas.openxmlformats.org/markup-compatibility/2006" xmlns:p14="http://schemas.microsoft.com/office/powerpoint/2010/main">
    <mc:Choice Requires="p14">
      <p:transition spd="slow" p14:dur="2000" advTm="41088"/>
    </mc:Choice>
    <mc:Fallback xmlns="">
      <p:transition spd="slow" advTm="4108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3B61AF-CCF9-434E-A06E-B15C5DF7DEEC}"/>
              </a:ext>
            </a:extLst>
          </p:cNvPr>
          <p:cNvSpPr>
            <a:spLocks noGrp="1"/>
          </p:cNvSpPr>
          <p:nvPr>
            <p:ph type="ctrTitle"/>
          </p:nvPr>
        </p:nvSpPr>
        <p:spPr/>
        <p:txBody>
          <a:bodyPr>
            <a:normAutofit fontScale="90000"/>
          </a:bodyPr>
          <a:lstStyle/>
          <a:p>
            <a:r>
              <a:rPr lang="fr-FR" sz="1800" dirty="0"/>
              <a:t>2 - Dépenses déductibles affectées à des mesures adoptées en vue de faciliter l’accueil, l’insertion ou le maintien dans l’emploi des personnes handicapées</a:t>
            </a:r>
            <a:endParaRPr lang="fr-FR" dirty="0"/>
          </a:p>
        </p:txBody>
      </p:sp>
      <p:sp>
        <p:nvSpPr>
          <p:cNvPr id="4" name="Espace réservé du numéro de diapositive 3">
            <a:extLst>
              <a:ext uri="{FF2B5EF4-FFF2-40B4-BE49-F238E27FC236}">
                <a16:creationId xmlns:a16="http://schemas.microsoft.com/office/drawing/2014/main" id="{E3394765-535D-4D6D-89B6-7633C0386A44}"/>
              </a:ext>
            </a:extLst>
          </p:cNvPr>
          <p:cNvSpPr>
            <a:spLocks noGrp="1"/>
          </p:cNvSpPr>
          <p:nvPr>
            <p:ph type="sldNum" sz="quarter" idx="4"/>
          </p:nvPr>
        </p:nvSpPr>
        <p:spPr/>
        <p:txBody>
          <a:bodyPr/>
          <a:lstStyle/>
          <a:p>
            <a:fld id="{5DF31815-FCF8-CF48-BD4B-7C0F13A35423}" type="slidenum">
              <a:rPr lang="fr-FR" smtClean="0"/>
              <a:pPr/>
              <a:t>5</a:t>
            </a:fld>
            <a:endParaRPr lang="fr-FR" dirty="0"/>
          </a:p>
        </p:txBody>
      </p:sp>
      <p:pic>
        <p:nvPicPr>
          <p:cNvPr id="3" name="Audio 2">
            <a:hlinkClick r:id="" action="ppaction://media"/>
            <a:extLst>
              <a:ext uri="{FF2B5EF4-FFF2-40B4-BE49-F238E27FC236}">
                <a16:creationId xmlns:a16="http://schemas.microsoft.com/office/drawing/2014/main" id="{A41B9610-7E86-4731-8AEE-6E1A52FFA04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graphicFrame>
        <p:nvGraphicFramePr>
          <p:cNvPr id="6" name="Diagramme 5">
            <a:extLst>
              <a:ext uri="{FF2B5EF4-FFF2-40B4-BE49-F238E27FC236}">
                <a16:creationId xmlns:a16="http://schemas.microsoft.com/office/drawing/2014/main" id="{3155F4AC-194E-4626-A93A-6C5FD4F7D424}"/>
              </a:ext>
            </a:extLst>
          </p:cNvPr>
          <p:cNvGraphicFramePr/>
          <p:nvPr>
            <p:extLst>
              <p:ext uri="{D42A27DB-BD31-4B8C-83A1-F6EECF244321}">
                <p14:modId xmlns:p14="http://schemas.microsoft.com/office/powerpoint/2010/main" val="2587268050"/>
              </p:ext>
            </p:extLst>
          </p:nvPr>
        </p:nvGraphicFramePr>
        <p:xfrm>
          <a:off x="791570" y="1528549"/>
          <a:ext cx="8066315" cy="501781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565091325"/>
      </p:ext>
    </p:extLst>
  </p:cSld>
  <p:clrMapOvr>
    <a:masterClrMapping/>
  </p:clrMapOvr>
  <mc:AlternateContent xmlns:mc="http://schemas.openxmlformats.org/markup-compatibility/2006" xmlns:p14="http://schemas.microsoft.com/office/powerpoint/2010/main">
    <mc:Choice Requires="p14">
      <p:transition spd="slow" p14:dur="2000" advTm="40861"/>
    </mc:Choice>
    <mc:Fallback xmlns="">
      <p:transition spd="slow" advTm="4086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2D8977-D9AC-4888-8BFF-37BEA628CD53}"/>
              </a:ext>
            </a:extLst>
          </p:cNvPr>
          <p:cNvSpPr>
            <a:spLocks noGrp="1"/>
          </p:cNvSpPr>
          <p:nvPr>
            <p:ph type="ctrTitle"/>
          </p:nvPr>
        </p:nvSpPr>
        <p:spPr/>
        <p:txBody>
          <a:bodyPr>
            <a:noAutofit/>
          </a:bodyPr>
          <a:lstStyle/>
          <a:p>
            <a:pPr algn="just"/>
            <a:r>
              <a:rPr lang="fr-FR" sz="1800" dirty="0"/>
              <a:t>2 - Dépenses déductibles affectées à des mesures adoptées en vue de faciliter l’accueil, l’insertion ou le maintien dans l’emploi des personnes handicapées (suite)</a:t>
            </a:r>
          </a:p>
        </p:txBody>
      </p:sp>
      <p:sp>
        <p:nvSpPr>
          <p:cNvPr id="4" name="Espace réservé du numéro de diapositive 3">
            <a:extLst>
              <a:ext uri="{FF2B5EF4-FFF2-40B4-BE49-F238E27FC236}">
                <a16:creationId xmlns:a16="http://schemas.microsoft.com/office/drawing/2014/main" id="{C1D49508-42CD-4DAF-9517-47AEE1B93508}"/>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F31815-FCF8-CF48-BD4B-7C0F13A35423}" type="slidenum">
              <a:rPr kumimoji="0" lang="fr-FR" sz="1000" b="0" i="0" u="none" strike="noStrike" kern="1200" cap="none" spc="0" normalizeH="0" baseline="0" noProof="0" smtClean="0">
                <a:ln>
                  <a:noFill/>
                </a:ln>
                <a:solidFill>
                  <a:prstClr val="black">
                    <a:tint val="75000"/>
                  </a:prstClr>
                </a:solidFill>
                <a:effectLst/>
                <a:uLnTx/>
                <a:uFillTx/>
                <a:latin typeface="Gotham Book"/>
                <a:ea typeface="+mn-ea"/>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fr-FR" sz="1000" b="0" i="0" u="none" strike="noStrike" kern="1200" cap="none" spc="0" normalizeH="0" baseline="0" noProof="0" dirty="0">
              <a:ln>
                <a:noFill/>
              </a:ln>
              <a:solidFill>
                <a:prstClr val="black">
                  <a:tint val="75000"/>
                </a:prstClr>
              </a:solidFill>
              <a:effectLst/>
              <a:uLnTx/>
              <a:uFillTx/>
              <a:latin typeface="Gotham Book"/>
              <a:ea typeface="+mn-ea"/>
            </a:endParaRPr>
          </a:p>
        </p:txBody>
      </p:sp>
      <p:pic>
        <p:nvPicPr>
          <p:cNvPr id="3" name="Audio 2">
            <a:hlinkClick r:id="" action="ppaction://media"/>
            <a:extLst>
              <a:ext uri="{FF2B5EF4-FFF2-40B4-BE49-F238E27FC236}">
                <a16:creationId xmlns:a16="http://schemas.microsoft.com/office/drawing/2014/main" id="{5F1D6959-1920-4456-A150-4582FEECFC6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graphicFrame>
        <p:nvGraphicFramePr>
          <p:cNvPr id="6" name="Diagramme 5">
            <a:extLst>
              <a:ext uri="{FF2B5EF4-FFF2-40B4-BE49-F238E27FC236}">
                <a16:creationId xmlns:a16="http://schemas.microsoft.com/office/drawing/2014/main" id="{88AC674A-A373-45E5-A250-8EC3E616F805}"/>
              </a:ext>
            </a:extLst>
          </p:cNvPr>
          <p:cNvGraphicFramePr/>
          <p:nvPr>
            <p:extLst>
              <p:ext uri="{D42A27DB-BD31-4B8C-83A1-F6EECF244321}">
                <p14:modId xmlns:p14="http://schemas.microsoft.com/office/powerpoint/2010/main" val="3895110087"/>
              </p:ext>
            </p:extLst>
          </p:nvPr>
        </p:nvGraphicFramePr>
        <p:xfrm>
          <a:off x="322731" y="1514764"/>
          <a:ext cx="8498538" cy="500165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873620800"/>
      </p:ext>
    </p:extLst>
  </p:cSld>
  <p:clrMapOvr>
    <a:masterClrMapping/>
  </p:clrMapOvr>
  <mc:AlternateContent xmlns:mc="http://schemas.openxmlformats.org/markup-compatibility/2006" xmlns:p14="http://schemas.microsoft.com/office/powerpoint/2010/main">
    <mc:Choice Requires="p14">
      <p:transition spd="slow" p14:dur="2000" advTm="107309"/>
    </mc:Choice>
    <mc:Fallback xmlns="">
      <p:transition spd="slow" advTm="10730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2D8977-D9AC-4888-8BFF-37BEA628CD53}"/>
              </a:ext>
            </a:extLst>
          </p:cNvPr>
          <p:cNvSpPr>
            <a:spLocks noGrp="1"/>
          </p:cNvSpPr>
          <p:nvPr>
            <p:ph type="ctrTitle"/>
          </p:nvPr>
        </p:nvSpPr>
        <p:spPr/>
        <p:txBody>
          <a:bodyPr>
            <a:noAutofit/>
          </a:bodyPr>
          <a:lstStyle/>
          <a:p>
            <a:pPr algn="just"/>
            <a:r>
              <a:rPr lang="fr-FR" sz="1600" dirty="0"/>
              <a:t>3 - Dépenses consacrées à la rémunération des personnels affectés à des missions d’aide à l’accueil, à l’intégration et à l’accompagnement des élèves ou étudiants.</a:t>
            </a:r>
          </a:p>
        </p:txBody>
      </p:sp>
      <p:sp>
        <p:nvSpPr>
          <p:cNvPr id="4" name="Espace réservé du numéro de diapositive 3">
            <a:extLst>
              <a:ext uri="{FF2B5EF4-FFF2-40B4-BE49-F238E27FC236}">
                <a16:creationId xmlns:a16="http://schemas.microsoft.com/office/drawing/2014/main" id="{C1D49508-42CD-4DAF-9517-47AEE1B93508}"/>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F31815-FCF8-CF48-BD4B-7C0F13A35423}" type="slidenum">
              <a:rPr kumimoji="0" lang="fr-FR" sz="1000" b="0" i="0" u="none" strike="noStrike" kern="1200" cap="none" spc="0" normalizeH="0" baseline="0" noProof="0" smtClean="0">
                <a:ln>
                  <a:noFill/>
                </a:ln>
                <a:solidFill>
                  <a:prstClr val="black">
                    <a:tint val="75000"/>
                  </a:prstClr>
                </a:solidFill>
                <a:effectLst/>
                <a:uLnTx/>
                <a:uFillTx/>
                <a:latin typeface="Gotham Book"/>
                <a:ea typeface="+mn-ea"/>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fr-FR" sz="1000" b="0" i="0" u="none" strike="noStrike" kern="1200" cap="none" spc="0" normalizeH="0" baseline="0" noProof="0" dirty="0">
              <a:ln>
                <a:noFill/>
              </a:ln>
              <a:solidFill>
                <a:prstClr val="black">
                  <a:tint val="75000"/>
                </a:prstClr>
              </a:solidFill>
              <a:effectLst/>
              <a:uLnTx/>
              <a:uFillTx/>
              <a:latin typeface="Gotham Book"/>
              <a:ea typeface="+mn-ea"/>
            </a:endParaRPr>
          </a:p>
        </p:txBody>
      </p:sp>
      <p:pic>
        <p:nvPicPr>
          <p:cNvPr id="3" name="Audio 2">
            <a:hlinkClick r:id="" action="ppaction://media"/>
            <a:extLst>
              <a:ext uri="{FF2B5EF4-FFF2-40B4-BE49-F238E27FC236}">
                <a16:creationId xmlns:a16="http://schemas.microsoft.com/office/drawing/2014/main" id="{8EF25E84-961B-474B-8D56-04E96CC1386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graphicFrame>
        <p:nvGraphicFramePr>
          <p:cNvPr id="7" name="Diagramme 6">
            <a:extLst>
              <a:ext uri="{FF2B5EF4-FFF2-40B4-BE49-F238E27FC236}">
                <a16:creationId xmlns:a16="http://schemas.microsoft.com/office/drawing/2014/main" id="{0D5A0349-1FDF-49F6-A430-B9106FC56071}"/>
              </a:ext>
            </a:extLst>
          </p:cNvPr>
          <p:cNvGraphicFramePr/>
          <p:nvPr>
            <p:extLst>
              <p:ext uri="{D42A27DB-BD31-4B8C-83A1-F6EECF244321}">
                <p14:modId xmlns:p14="http://schemas.microsoft.com/office/powerpoint/2010/main" val="2795735816"/>
              </p:ext>
            </p:extLst>
          </p:nvPr>
        </p:nvGraphicFramePr>
        <p:xfrm>
          <a:off x="1576632" y="2156346"/>
          <a:ext cx="7089250" cy="424482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135187394"/>
      </p:ext>
    </p:extLst>
  </p:cSld>
  <p:clrMapOvr>
    <a:masterClrMapping/>
  </p:clrMapOvr>
  <mc:AlternateContent xmlns:mc="http://schemas.openxmlformats.org/markup-compatibility/2006" xmlns:p14="http://schemas.microsoft.com/office/powerpoint/2010/main">
    <mc:Choice Requires="p14">
      <p:transition spd="slow" p14:dur="2000" advTm="32890"/>
    </mc:Choice>
    <mc:Fallback xmlns="">
      <p:transition spd="slow" advTm="328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D0A6BF-4C87-4912-B2AD-6DC342374A7D}"/>
              </a:ext>
            </a:extLst>
          </p:cNvPr>
          <p:cNvSpPr>
            <a:spLocks noGrp="1"/>
          </p:cNvSpPr>
          <p:nvPr>
            <p:ph type="ctrTitle"/>
          </p:nvPr>
        </p:nvSpPr>
        <p:spPr/>
        <p:txBody>
          <a:bodyPr>
            <a:normAutofit fontScale="90000"/>
          </a:bodyPr>
          <a:lstStyle/>
          <a:p>
            <a:r>
              <a:rPr lang="fr-FR" dirty="0"/>
              <a:t>Saisie des dépenses déductibles</a:t>
            </a:r>
          </a:p>
        </p:txBody>
      </p:sp>
      <p:sp>
        <p:nvSpPr>
          <p:cNvPr id="4" name="Espace réservé du numéro de diapositive 3">
            <a:extLst>
              <a:ext uri="{FF2B5EF4-FFF2-40B4-BE49-F238E27FC236}">
                <a16:creationId xmlns:a16="http://schemas.microsoft.com/office/drawing/2014/main" id="{B7AE8863-17B7-448E-83D4-FBAEBEF71B6A}"/>
              </a:ext>
            </a:extLst>
          </p:cNvPr>
          <p:cNvSpPr>
            <a:spLocks noGrp="1"/>
          </p:cNvSpPr>
          <p:nvPr>
            <p:ph type="sldNum" sz="quarter" idx="4"/>
          </p:nvPr>
        </p:nvSpPr>
        <p:spPr/>
        <p:txBody>
          <a:bodyPr/>
          <a:lstStyle/>
          <a:p>
            <a:fld id="{5DF31815-FCF8-CF48-BD4B-7C0F13A35423}" type="slidenum">
              <a:rPr lang="fr-FR" smtClean="0"/>
              <a:pPr/>
              <a:t>8</a:t>
            </a:fld>
            <a:endParaRPr lang="fr-FR" dirty="0"/>
          </a:p>
        </p:txBody>
      </p:sp>
      <p:pic>
        <p:nvPicPr>
          <p:cNvPr id="3" name="Audio 2">
            <a:hlinkClick r:id="" action="ppaction://media"/>
            <a:extLst>
              <a:ext uri="{FF2B5EF4-FFF2-40B4-BE49-F238E27FC236}">
                <a16:creationId xmlns:a16="http://schemas.microsoft.com/office/drawing/2014/main" id="{A59E7073-8F4C-4A14-ABFA-ADB16FF5EC2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pic>
        <p:nvPicPr>
          <p:cNvPr id="6" name="Image 5">
            <a:extLst>
              <a:ext uri="{FF2B5EF4-FFF2-40B4-BE49-F238E27FC236}">
                <a16:creationId xmlns:a16="http://schemas.microsoft.com/office/drawing/2014/main" id="{6B02C6A4-EA22-4FFF-934B-85A7F4363594}"/>
              </a:ext>
            </a:extLst>
          </p:cNvPr>
          <p:cNvPicPr>
            <a:picLocks noChangeAspect="1"/>
          </p:cNvPicPr>
          <p:nvPr/>
        </p:nvPicPr>
        <p:blipFill>
          <a:blip r:embed="rId6"/>
          <a:stretch>
            <a:fillRect/>
          </a:stretch>
        </p:blipFill>
        <p:spPr>
          <a:xfrm>
            <a:off x="2557931" y="811322"/>
            <a:ext cx="5760569" cy="5830778"/>
          </a:xfrm>
          <a:prstGeom prst="rect">
            <a:avLst/>
          </a:prstGeom>
        </p:spPr>
      </p:pic>
    </p:spTree>
    <p:extLst>
      <p:ext uri="{BB962C8B-B14F-4D97-AF65-F5344CB8AC3E}">
        <p14:creationId xmlns:p14="http://schemas.microsoft.com/office/powerpoint/2010/main" val="3495950947"/>
      </p:ext>
    </p:extLst>
  </p:cSld>
  <p:clrMapOvr>
    <a:masterClrMapping/>
  </p:clrMapOvr>
  <mc:AlternateContent xmlns:mc="http://schemas.openxmlformats.org/markup-compatibility/2006" xmlns:p14="http://schemas.microsoft.com/office/powerpoint/2010/main">
    <mc:Choice Requires="p14">
      <p:transition spd="slow" p14:dur="2000" advTm="16243"/>
    </mc:Choice>
    <mc:Fallback xmlns="">
      <p:transition spd="slow" advTm="1624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p:txBody>
          <a:bodyPr/>
          <a:lstStyle/>
          <a:p>
            <a:r>
              <a:rPr lang="fr-FR" dirty="0"/>
              <a:t>Formulaire de contact sur le site du FIPHFP</a:t>
            </a:r>
          </a:p>
          <a:p>
            <a:endParaRPr lang="fr-FR" dirty="0"/>
          </a:p>
        </p:txBody>
      </p:sp>
      <p:pic>
        <p:nvPicPr>
          <p:cNvPr id="3" name="Audio 2">
            <a:hlinkClick r:id="" action="ppaction://media"/>
            <a:extLst>
              <a:ext uri="{FF2B5EF4-FFF2-40B4-BE49-F238E27FC236}">
                <a16:creationId xmlns:a16="http://schemas.microsoft.com/office/drawing/2014/main" id="{14FFC1A9-0348-4EC1-A2C4-EB11F19BDB1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1516040627"/>
      </p:ext>
    </p:extLst>
  </p:cSld>
  <p:clrMapOvr>
    <a:masterClrMapping/>
  </p:clrMapOvr>
  <mc:AlternateContent xmlns:mc="http://schemas.openxmlformats.org/markup-compatibility/2006" xmlns:p14="http://schemas.microsoft.com/office/powerpoint/2010/main">
    <mc:Choice Requires="p14">
      <p:transition spd="slow" p14:dur="2000" advTm="1378"/>
    </mc:Choice>
    <mc:Fallback xmlns="">
      <p:transition spd="slow" advTm="137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2755</TotalTime>
  <Words>1641</Words>
  <Application>Microsoft Office PowerPoint</Application>
  <PresentationFormat>Affichage à l'écran (4:3)</PresentationFormat>
  <Paragraphs>92</Paragraphs>
  <Slides>9</Slides>
  <Notes>9</Notes>
  <HiddenSlides>0</HiddenSlides>
  <MMClips>9</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9</vt:i4>
      </vt:variant>
    </vt:vector>
  </HeadingPairs>
  <TitlesOfParts>
    <vt:vector size="16" baseType="lpstr">
      <vt:lpstr>Arial</vt:lpstr>
      <vt:lpstr>B Lubalin Graph Demi</vt:lpstr>
      <vt:lpstr>Calibri</vt:lpstr>
      <vt:lpstr>Gotham Bold</vt:lpstr>
      <vt:lpstr>Gotham Book</vt:lpstr>
      <vt:lpstr>Lubalin Graph</vt:lpstr>
      <vt:lpstr>Thème Office</vt:lpstr>
      <vt:lpstr>Modalités de valorisation des actions à destination des BOE</vt:lpstr>
      <vt:lpstr>Généralités</vt:lpstr>
      <vt:lpstr>3 modalités de valorisation des actions à destination des BOE</vt:lpstr>
      <vt:lpstr>1 - Contrat de fourniture, de sous-traitance ou de prestations de service avec des entreprises adaptées, des établissements ou services d’aide par le travail ou avec des travailleurs indépendants handicapés</vt:lpstr>
      <vt:lpstr>2 - Dépenses déductibles affectées à des mesures adoptées en vue de faciliter l’accueil, l’insertion ou le maintien dans l’emploi des personnes handicapées</vt:lpstr>
      <vt:lpstr>2 - Dépenses déductibles affectées à des mesures adoptées en vue de faciliter l’accueil, l’insertion ou le maintien dans l’emploi des personnes handicapées (suite)</vt:lpstr>
      <vt:lpstr>3 - Dépenses consacrées à la rémunération des personnels affectés à des missions d’aide à l’accueil, à l’intégration et à l’accompagnement des élèves ou étudiants.</vt:lpstr>
      <vt:lpstr>Saisie des dépenses déductibles</vt:lpstr>
      <vt:lpstr>Présentation PowerPoint</vt:lpstr>
    </vt:vector>
  </TitlesOfParts>
  <Company>TBWA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TBWA TBWA</dc:creator>
  <cp:lastModifiedBy>Condere, Thierry</cp:lastModifiedBy>
  <cp:revision>207</cp:revision>
  <cp:lastPrinted>2016-09-22T16:22:44Z</cp:lastPrinted>
  <dcterms:created xsi:type="dcterms:W3CDTF">2016-08-02T10:02:28Z</dcterms:created>
  <dcterms:modified xsi:type="dcterms:W3CDTF">2023-01-05T11:43:46Z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5861b9d-47cf-4fa9-b565-a0b0c80f812c_Enabled">
    <vt:lpwstr>true</vt:lpwstr>
  </property>
  <property fmtid="{D5CDD505-2E9C-101B-9397-08002B2CF9AE}" pid="3" name="MSIP_Label_95861b9d-47cf-4fa9-b565-a0b0c80f812c_SetDate">
    <vt:lpwstr>2021-01-26T12:06:00Z</vt:lpwstr>
  </property>
  <property fmtid="{D5CDD505-2E9C-101B-9397-08002B2CF9AE}" pid="4" name="MSIP_Label_95861b9d-47cf-4fa9-b565-a0b0c80f812c_Method">
    <vt:lpwstr>Privileged</vt:lpwstr>
  </property>
  <property fmtid="{D5CDD505-2E9C-101B-9397-08002B2CF9AE}" pid="5" name="MSIP_Label_95861b9d-47cf-4fa9-b565-a0b0c80f812c_Name">
    <vt:lpwstr>95861b9d-47cf-4fa9-b565-a0b0c80f812c</vt:lpwstr>
  </property>
  <property fmtid="{D5CDD505-2E9C-101B-9397-08002B2CF9AE}" pid="6" name="MSIP_Label_95861b9d-47cf-4fa9-b565-a0b0c80f812c_SiteId">
    <vt:lpwstr>6eab6365-8194-49c6-a4d0-e2d1a0fbeb74</vt:lpwstr>
  </property>
  <property fmtid="{D5CDD505-2E9C-101B-9397-08002B2CF9AE}" pid="7" name="MSIP_Label_95861b9d-47cf-4fa9-b565-a0b0c80f812c_ActionId">
    <vt:lpwstr>3ac39a6f-4196-489d-a5bc-18ee3940f2ff</vt:lpwstr>
  </property>
  <property fmtid="{D5CDD505-2E9C-101B-9397-08002B2CF9AE}" pid="8" name="MSIP_Label_95861b9d-47cf-4fa9-b565-a0b0c80f812c_ContentBits">
    <vt:lpwstr>0</vt:lpwstr>
  </property>
</Properties>
</file>